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7.xml" ContentType="application/vnd.openxmlformats-officedocument.theme+xml"/>
  <Override PartName="/ppt/slideLayouts/slideLayout79.xml" ContentType="application/vnd.openxmlformats-officedocument.presentationml.slideLayout+xml"/>
  <Override PartName="/ppt/theme/theme18.xml" ContentType="application/vnd.openxmlformats-officedocument.theme+xml"/>
  <Override PartName="/ppt/slideLayouts/slideLayout80.xml" ContentType="application/vnd.openxmlformats-officedocument.presentationml.slideLayout+xml"/>
  <Override PartName="/ppt/theme/theme19.xml" ContentType="application/vnd.openxmlformats-officedocument.theme+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theme/theme21.xml" ContentType="application/vnd.openxmlformats-officedocument.theme+xml"/>
  <Override PartName="/ppt/slideLayouts/slideLayout83.xml" ContentType="application/vnd.openxmlformats-officedocument.presentationml.slideLayout+xml"/>
  <Override PartName="/ppt/theme/theme22.xml" ContentType="application/vnd.openxmlformats-officedocument.theme+xml"/>
  <Override PartName="/ppt/slideLayouts/slideLayout84.xml" ContentType="application/vnd.openxmlformats-officedocument.presentationml.slideLayout+xml"/>
  <Override PartName="/ppt/theme/theme2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5.xml" ContentType="application/vnd.openxmlformats-officedocument.theme+xml"/>
  <Override PartName="/ppt/slideLayouts/slideLayout109.xml" ContentType="application/vnd.openxmlformats-officedocument.presentationml.slideLayout+xml"/>
  <Override PartName="/ppt/theme/theme26.xml" ContentType="application/vnd.openxmlformats-officedocument.theme+xml"/>
  <Override PartName="/ppt/slideLayouts/slideLayout110.xml" ContentType="application/vnd.openxmlformats-officedocument.presentationml.slideLayout+xml"/>
  <Override PartName="/ppt/theme/theme2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9.xml" ContentType="application/vnd.openxmlformats-officedocument.theme+xml"/>
  <Override PartName="/ppt/slideLayouts/slideLayout135.xml" ContentType="application/vnd.openxmlformats-officedocument.presentationml.slideLayout+xml"/>
  <Override PartName="/ppt/theme/theme3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20" r:id="rId2"/>
    <p:sldMasterId id="2147484602" r:id="rId3"/>
    <p:sldMasterId id="2147484920" r:id="rId4"/>
    <p:sldMasterId id="2147484924" r:id="rId5"/>
    <p:sldMasterId id="2147484926" r:id="rId6"/>
    <p:sldMasterId id="2147484928" r:id="rId7"/>
    <p:sldMasterId id="2147484932" r:id="rId8"/>
    <p:sldMasterId id="2147484934" r:id="rId9"/>
    <p:sldMasterId id="2147484936" r:id="rId10"/>
    <p:sldMasterId id="2147484938" r:id="rId11"/>
    <p:sldMasterId id="2147484941" r:id="rId12"/>
    <p:sldMasterId id="2147484943" r:id="rId13"/>
    <p:sldMasterId id="2147484945" r:id="rId14"/>
    <p:sldMasterId id="2147484947" r:id="rId15"/>
    <p:sldMasterId id="2147484961" r:id="rId16"/>
    <p:sldMasterId id="2147484974" r:id="rId17"/>
    <p:sldMasterId id="2147484987" r:id="rId18"/>
    <p:sldMasterId id="2147484989" r:id="rId19"/>
    <p:sldMasterId id="2147484991" r:id="rId20"/>
    <p:sldMasterId id="2147484993" r:id="rId21"/>
    <p:sldMasterId id="2147484995" r:id="rId22"/>
    <p:sldMasterId id="2147484997" r:id="rId23"/>
    <p:sldMasterId id="2147484999" r:id="rId24"/>
    <p:sldMasterId id="2147485011" r:id="rId25"/>
    <p:sldMasterId id="2147485025" r:id="rId26"/>
    <p:sldMasterId id="2147485027" r:id="rId27"/>
    <p:sldMasterId id="2147485029" r:id="rId28"/>
    <p:sldMasterId id="2147485042" r:id="rId29"/>
    <p:sldMasterId id="2147485055" r:id="rId30"/>
    <p:sldMasterId id="2147485070" r:id="rId31"/>
    <p:sldMasterId id="2147485082" r:id="rId32"/>
  </p:sldMasterIdLst>
  <p:notesMasterIdLst>
    <p:notesMasterId r:id="rId89"/>
  </p:notesMasterIdLst>
  <p:sldIdLst>
    <p:sldId id="326" r:id="rId33"/>
    <p:sldId id="356" r:id="rId34"/>
    <p:sldId id="328" r:id="rId35"/>
    <p:sldId id="329" r:id="rId36"/>
    <p:sldId id="330" r:id="rId37"/>
    <p:sldId id="382" r:id="rId38"/>
    <p:sldId id="383" r:id="rId39"/>
    <p:sldId id="384" r:id="rId40"/>
    <p:sldId id="409" r:id="rId41"/>
    <p:sldId id="331" r:id="rId42"/>
    <p:sldId id="410" r:id="rId43"/>
    <p:sldId id="333" r:id="rId44"/>
    <p:sldId id="334" r:id="rId45"/>
    <p:sldId id="335" r:id="rId46"/>
    <p:sldId id="411" r:id="rId47"/>
    <p:sldId id="412" r:id="rId48"/>
    <p:sldId id="413" r:id="rId49"/>
    <p:sldId id="414" r:id="rId50"/>
    <p:sldId id="415" r:id="rId51"/>
    <p:sldId id="416" r:id="rId52"/>
    <p:sldId id="357" r:id="rId53"/>
    <p:sldId id="358" r:id="rId54"/>
    <p:sldId id="359" r:id="rId55"/>
    <p:sldId id="360" r:id="rId56"/>
    <p:sldId id="361" r:id="rId57"/>
    <p:sldId id="362" r:id="rId58"/>
    <p:sldId id="363" r:id="rId59"/>
    <p:sldId id="374" r:id="rId60"/>
    <p:sldId id="375" r:id="rId61"/>
    <p:sldId id="376" r:id="rId62"/>
    <p:sldId id="367" r:id="rId63"/>
    <p:sldId id="364" r:id="rId64"/>
    <p:sldId id="365" r:id="rId65"/>
    <p:sldId id="594" r:id="rId66"/>
    <p:sldId id="321" r:id="rId67"/>
    <p:sldId id="322" r:id="rId68"/>
    <p:sldId id="323" r:id="rId69"/>
    <p:sldId id="324" r:id="rId70"/>
    <p:sldId id="325" r:id="rId71"/>
    <p:sldId id="268" r:id="rId72"/>
    <p:sldId id="273" r:id="rId73"/>
    <p:sldId id="336" r:id="rId74"/>
    <p:sldId id="5355" r:id="rId75"/>
    <p:sldId id="4231" r:id="rId76"/>
    <p:sldId id="4232" r:id="rId77"/>
    <p:sldId id="418" r:id="rId78"/>
    <p:sldId id="3639" r:id="rId79"/>
    <p:sldId id="417" r:id="rId80"/>
    <p:sldId id="3640" r:id="rId81"/>
    <p:sldId id="309" r:id="rId82"/>
    <p:sldId id="310" r:id="rId83"/>
    <p:sldId id="3641" r:id="rId84"/>
    <p:sldId id="4230" r:id="rId85"/>
    <p:sldId id="480" r:id="rId86"/>
    <p:sldId id="392" r:id="rId87"/>
    <p:sldId id="343" r:id="rId8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249" autoAdjust="0"/>
  </p:normalViewPr>
  <p:slideViewPr>
    <p:cSldViewPr>
      <p:cViewPr varScale="1">
        <p:scale>
          <a:sx n="124" d="100"/>
          <a:sy n="124" d="100"/>
        </p:scale>
        <p:origin x="1440" y="16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30" d="100"/>
        <a:sy n="30" d="100"/>
      </p:scale>
      <p:origin x="0" y="9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Arial" panose="020B0604020202020204" pitchFamily="34" charset="0"/>
              <a:ea typeface="+mn-ea"/>
              <a:cs typeface="Arial" panose="020B0604020202020204" pitchFamily="34" charset="0"/>
            </a:rPr>
            <a:t>1 نيسان</a:t>
          </a:r>
          <a:endParaRPr lang="en-US" sz="1600" dirty="0">
            <a:solidFill>
              <a:srgbClr val="FFFFFF">
                <a:hueOff val="0"/>
                <a:satOff val="0"/>
                <a:lumOff val="0"/>
                <a:alphaOff val="0"/>
              </a:srgbClr>
            </a:solidFill>
            <a:latin typeface="Arial" panose="020B0604020202020204" pitchFamily="34" charset="0"/>
            <a:ea typeface="+mn-ea"/>
            <a:cs typeface="Arial" panose="020B0604020202020204" pitchFamily="34" charset="0"/>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سيفان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4 تموز</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 </a:t>
          </a:r>
          <a:r>
            <a:rPr lang="ar-JO" sz="1600" dirty="0">
              <a:solidFill>
                <a:srgbClr val="FFFFFF">
                  <a:hueOff val="0"/>
                  <a:satOff val="0"/>
                  <a:lumOff val="0"/>
                  <a:alphaOff val="0"/>
                </a:srgbClr>
              </a:solidFill>
              <a:latin typeface="Arial" panose="020B0604020202020204" pitchFamily="34" charset="0"/>
              <a:ea typeface="+mn-ea"/>
              <a:cs typeface="Arial" panose="020B0604020202020204" pitchFamily="34" charset="0"/>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8 تششفان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كسليف</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طيفيت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B0F62506-9B7F-0045-A383-4B173B9EA867}" type="presOf" srcId="{580AAA11-E1E4-FC4E-A546-63E521F462A7}" destId="{DAE7F6D9-575B-6C47-9F2C-6177EB4BA541}" srcOrd="0" destOrd="0" presId="urn:microsoft.com/office/officeart/2005/8/layout/cycle1"/>
    <dgm:cxn modelId="{FA3AD218-748A-9D4B-BC11-30F7DCB69D95}" type="presOf" srcId="{0858D728-97B0-1A41-82DA-1572CE14754F}" destId="{9BE0E30D-6CC1-3143-BC4A-4FF2C5039316}" srcOrd="0" destOrd="0" presId="urn:microsoft.com/office/officeart/2005/8/layout/cycle1"/>
    <dgm:cxn modelId="{3AFB3220-5C57-294E-89D1-16E6A983BBD7}" type="presOf" srcId="{D805A741-31F4-6D45-A082-4AD4C7B066F1}" destId="{7D368AA8-A897-6A44-B2ED-5420DBBF55CD}" srcOrd="0" destOrd="0" presId="urn:microsoft.com/office/officeart/2005/8/layout/cycle1"/>
    <dgm:cxn modelId="{898B4C20-6342-124C-BCA7-A0E051BFF65A}" type="presOf" srcId="{19401D75-4FA1-2642-9C39-67D34D8AB9EC}" destId="{37E24780-EDFC-1D4D-B756-C90BE821441B}" srcOrd="0" destOrd="0" presId="urn:microsoft.com/office/officeart/2005/8/layout/cycle1"/>
    <dgm:cxn modelId="{7D5E7F23-3E89-A444-A22D-0D36FEFC8A5E}" type="presOf" srcId="{54471214-3ABC-B64E-8935-4F53AC7091F5}" destId="{2257407E-2335-6E46-9533-50F1A4869162}"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9CF48627-814F-F443-B89F-6A648D55FDB8}" type="presOf" srcId="{931AD6AD-68AD-1F4D-802F-C6CD780A0CDB}" destId="{19DCBC3D-EF34-4444-B52C-E59D1C44CC9D}" srcOrd="0" destOrd="0" presId="urn:microsoft.com/office/officeart/2005/8/layout/cycle1"/>
    <dgm:cxn modelId="{7A691C2F-852A-2D46-97FA-F18008E3FE4C}" type="presOf" srcId="{63159F5F-19C4-974F-B4D9-6A8388E3A179}" destId="{DC85BF06-3190-2C49-B38C-CC01414F9567}" srcOrd="0" destOrd="0" presId="urn:microsoft.com/office/officeart/2005/8/layout/cycle1"/>
    <dgm:cxn modelId="{3F778332-AF01-0B4C-85D9-4E7E4194A800}" type="presOf" srcId="{CCCC52AB-CFB4-904A-B94C-E1998826B4F9}" destId="{7C0589C6-43EC-854D-966B-B0C5FE9A8192}"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A6E9D03D-A124-1640-AE63-9802DEB348B8}" type="presOf" srcId="{8E1255C9-F847-A440-83FF-7AA254CCB896}" destId="{974F300E-4386-5845-9047-D2E50BE5B9DF}" srcOrd="0" destOrd="0" presId="urn:microsoft.com/office/officeart/2005/8/layout/cycle1"/>
    <dgm:cxn modelId="{9CF8D53D-88E1-7845-97FE-041A1CCF06EC}" type="presOf" srcId="{55B5CCF6-1B65-AC49-B1EC-CD09807E71EF}" destId="{76EDA6DC-5A32-7640-86D9-A3D1F65AC2D3}" srcOrd="0" destOrd="0" presId="urn:microsoft.com/office/officeart/2005/8/layout/cycle1"/>
    <dgm:cxn modelId="{A95B3F43-913C-6747-B369-CFD6823B8019}" type="presOf" srcId="{55E743FA-081E-B447-B4F2-DEEACC6857BC}" destId="{36444405-91CC-BC45-909E-8AE477F1EC7C}"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551CDC59-D131-394B-A85A-65E2C8D89E4D}" type="presOf" srcId="{D548EBB6-B1A8-4E4A-94F3-38AFF917AA13}" destId="{A85B6194-0CD3-0046-9C07-12EA626BEFA3}" srcOrd="0" destOrd="0" presId="urn:microsoft.com/office/officeart/2005/8/layout/cycle1"/>
    <dgm:cxn modelId="{79522C67-F727-FB46-9C3C-1B3FF80F096A}" type="presOf" srcId="{B6065800-F57E-6842-B73C-614AFBC2DE05}" destId="{2990F259-A510-7044-A15A-189FB55AE5CB}" srcOrd="0" destOrd="0" presId="urn:microsoft.com/office/officeart/2005/8/layout/cycle1"/>
    <dgm:cxn modelId="{72C2786A-170A-7941-BC19-D19D3C3A61E2}" type="presOf" srcId="{591E9484-33B2-714C-AA5D-D47E80DA12F9}" destId="{CDA9BE8C-41E5-BF45-BAB4-5B91BDDEFF8D}" srcOrd="0" destOrd="0" presId="urn:microsoft.com/office/officeart/2005/8/layout/cycle1"/>
    <dgm:cxn modelId="{1645E080-0E66-3042-9970-F0B14D40F2CA}" type="presOf" srcId="{6533DBF9-2933-D44A-B9F0-8FC24EC06F20}" destId="{C4FE94AE-AFAE-8743-9525-171FDA850E0F}" srcOrd="0" destOrd="0" presId="urn:microsoft.com/office/officeart/2005/8/layout/cycle1"/>
    <dgm:cxn modelId="{485A8B86-E2D7-9843-B47A-5D50108E985F}" type="presOf" srcId="{F73B3211-1799-3F44-92B6-7CEE57ECB2D3}" destId="{BF6C208F-01F8-574D-980A-D40F886CF760}" srcOrd="0" destOrd="0" presId="urn:microsoft.com/office/officeart/2005/8/layout/cycle1"/>
    <dgm:cxn modelId="{3D153088-8A63-D744-A086-F11B5524CA42}" type="presOf" srcId="{81D20D5D-F15B-B844-BCE7-07FE2E88C5B6}" destId="{2467F156-8EB3-F044-8664-8B186FD19D40}" srcOrd="0" destOrd="0" presId="urn:microsoft.com/office/officeart/2005/8/layout/cycle1"/>
    <dgm:cxn modelId="{E5794E8E-0448-974E-A839-D2CE4C761A28}" type="presOf" srcId="{C62D126D-D94F-0A45-AAB3-A4A2804A9AA5}" destId="{49452468-AA65-834B-B75D-72A0A7810E13}"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507BDA9D-99F3-BD44-BCFB-D717A3DFF830}" type="presOf" srcId="{12600BCB-5734-3F4B-9543-0CB09A3EC940}" destId="{92DA8A36-05F4-4B4C-B207-6FB4CBC9688F}"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4E0B9EB4-639C-374D-A338-7D86FE452BC9}" type="presOf" srcId="{527799A3-6798-F14C-9108-A99B044124B3}" destId="{CE064FAD-9527-C04A-986D-ADE7F29D4AA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1F2DB8C5-39F2-DA4C-9BC9-1A78C2D8290B}" type="presOf" srcId="{610909C5-6334-264F-93E0-189A71FB6993}" destId="{54CDBF4B-9D09-3242-A1D5-0506BD1712C5}"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2D3320D3-1B73-B045-ADE4-849A63A77659}" type="presOf" srcId="{B7792F1E-795A-8A40-9AF9-CBB036406804}" destId="{0EBEA1BD-8C57-A847-A4A1-BD492A397D4A}"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0C9118EB-FF21-3040-9084-8365B540EBB6}" type="presOf" srcId="{A9914442-2057-0542-A0EA-F935FCA28993}" destId="{B4CE740F-E5F8-1040-9068-3C0CA6A81D60}" srcOrd="0" destOrd="0" presId="urn:microsoft.com/office/officeart/2005/8/layout/cycle1"/>
    <dgm:cxn modelId="{7546D2F3-3276-7E4B-9449-9091A19B0125}" type="presOf" srcId="{325DB5A0-FE7A-8245-9663-7B515E4DF4C8}" destId="{EAEA7D1D-8D8A-4A4B-812D-D24179AFED27}" srcOrd="0" destOrd="0" presId="urn:microsoft.com/office/officeart/2005/8/layout/cycle1"/>
    <dgm:cxn modelId="{E8B5C9F5-5835-4544-B5B4-AF67C59D6FA8}" type="presOf" srcId="{D7E87DE1-03EB-D748-89C5-D76845DF9F58}" destId="{12C576B8-5B2D-B04B-98C4-29D5E499FD83}" srcOrd="0" destOrd="0" presId="urn:microsoft.com/office/officeart/2005/8/layout/cycle1"/>
    <dgm:cxn modelId="{DCA83F37-2F16-624B-AEBB-F8C2E2B948B7}" type="presParOf" srcId="{974F300E-4386-5845-9047-D2E50BE5B9DF}" destId="{BF1A72C0-4F23-214E-B2C0-EC3432C35438}" srcOrd="0" destOrd="0" presId="urn:microsoft.com/office/officeart/2005/8/layout/cycle1"/>
    <dgm:cxn modelId="{8DE26363-D8D8-4145-85A3-D63D8A7DED3B}" type="presParOf" srcId="{974F300E-4386-5845-9047-D2E50BE5B9DF}" destId="{92DA8A36-05F4-4B4C-B207-6FB4CBC9688F}" srcOrd="1" destOrd="0" presId="urn:microsoft.com/office/officeart/2005/8/layout/cycle1"/>
    <dgm:cxn modelId="{1C21968B-9966-3648-AA5A-6F9EE4C3AE0F}" type="presParOf" srcId="{974F300E-4386-5845-9047-D2E50BE5B9DF}" destId="{2990F259-A510-7044-A15A-189FB55AE5CB}" srcOrd="2" destOrd="0" presId="urn:microsoft.com/office/officeart/2005/8/layout/cycle1"/>
    <dgm:cxn modelId="{BDEA0E8F-7058-3444-98D3-47A9D9D2DECF}" type="presParOf" srcId="{974F300E-4386-5845-9047-D2E50BE5B9DF}" destId="{A7A1548F-03D0-7F43-8C4C-631804CE4126}" srcOrd="3" destOrd="0" presId="urn:microsoft.com/office/officeart/2005/8/layout/cycle1"/>
    <dgm:cxn modelId="{0EBEE22E-F93E-114C-98C7-B00A4E4C7C71}" type="presParOf" srcId="{974F300E-4386-5845-9047-D2E50BE5B9DF}" destId="{EAEA7D1D-8D8A-4A4B-812D-D24179AFED27}" srcOrd="4" destOrd="0" presId="urn:microsoft.com/office/officeart/2005/8/layout/cycle1"/>
    <dgm:cxn modelId="{E667B7EA-D333-5B44-8BB2-C517597E5E4A}" type="presParOf" srcId="{974F300E-4386-5845-9047-D2E50BE5B9DF}" destId="{2257407E-2335-6E46-9533-50F1A4869162}" srcOrd="5" destOrd="0" presId="urn:microsoft.com/office/officeart/2005/8/layout/cycle1"/>
    <dgm:cxn modelId="{08A60648-2297-7643-805E-180CC8292461}" type="presParOf" srcId="{974F300E-4386-5845-9047-D2E50BE5B9DF}" destId="{3467B5D4-61EB-4C46-BB87-881C0920F2D1}" srcOrd="6" destOrd="0" presId="urn:microsoft.com/office/officeart/2005/8/layout/cycle1"/>
    <dgm:cxn modelId="{8DC36204-E02F-9F4B-B0FF-A6DEF3D31F0F}" type="presParOf" srcId="{974F300E-4386-5845-9047-D2E50BE5B9DF}" destId="{2467F156-8EB3-F044-8664-8B186FD19D40}" srcOrd="7" destOrd="0" presId="urn:microsoft.com/office/officeart/2005/8/layout/cycle1"/>
    <dgm:cxn modelId="{9EC6FDFA-59F4-CA45-845F-81517542D1CD}" type="presParOf" srcId="{974F300E-4386-5845-9047-D2E50BE5B9DF}" destId="{DC85BF06-3190-2C49-B38C-CC01414F9567}" srcOrd="8" destOrd="0" presId="urn:microsoft.com/office/officeart/2005/8/layout/cycle1"/>
    <dgm:cxn modelId="{3C4A5945-1762-934B-96EB-E4470197CCEF}" type="presParOf" srcId="{974F300E-4386-5845-9047-D2E50BE5B9DF}" destId="{818521AB-CB19-3245-AC47-32330EC1D05A}" srcOrd="9" destOrd="0" presId="urn:microsoft.com/office/officeart/2005/8/layout/cycle1"/>
    <dgm:cxn modelId="{FA1D39A9-E782-9347-8518-32DEBEAA55F1}" type="presParOf" srcId="{974F300E-4386-5845-9047-D2E50BE5B9DF}" destId="{A85B6194-0CD3-0046-9C07-12EA626BEFA3}" srcOrd="10" destOrd="0" presId="urn:microsoft.com/office/officeart/2005/8/layout/cycle1"/>
    <dgm:cxn modelId="{CE6449CF-0941-DD44-8878-2287C21CAA02}" type="presParOf" srcId="{974F300E-4386-5845-9047-D2E50BE5B9DF}" destId="{76EDA6DC-5A32-7640-86D9-A3D1F65AC2D3}" srcOrd="11" destOrd="0" presId="urn:microsoft.com/office/officeart/2005/8/layout/cycle1"/>
    <dgm:cxn modelId="{4A17DED6-D8FE-9B4C-811E-A73CB594984B}" type="presParOf" srcId="{974F300E-4386-5845-9047-D2E50BE5B9DF}" destId="{5FEB966B-5E78-494C-B5A1-6F18B3A362B7}" srcOrd="12" destOrd="0" presId="urn:microsoft.com/office/officeart/2005/8/layout/cycle1"/>
    <dgm:cxn modelId="{4ECDD9D5-C77E-6140-AFC8-CBEEEBAA0757}" type="presParOf" srcId="{974F300E-4386-5845-9047-D2E50BE5B9DF}" destId="{9BE0E30D-6CC1-3143-BC4A-4FF2C5039316}" srcOrd="13" destOrd="0" presId="urn:microsoft.com/office/officeart/2005/8/layout/cycle1"/>
    <dgm:cxn modelId="{592DB12F-7C13-BA49-95A2-897BE9A8C2EF}" type="presParOf" srcId="{974F300E-4386-5845-9047-D2E50BE5B9DF}" destId="{37E24780-EDFC-1D4D-B756-C90BE821441B}" srcOrd="14" destOrd="0" presId="urn:microsoft.com/office/officeart/2005/8/layout/cycle1"/>
    <dgm:cxn modelId="{702B2845-0E52-7A49-90C6-590B8E643913}" type="presParOf" srcId="{974F300E-4386-5845-9047-D2E50BE5B9DF}" destId="{788B510C-5C6F-7E4F-BD2A-4B0F37349509}" srcOrd="15" destOrd="0" presId="urn:microsoft.com/office/officeart/2005/8/layout/cycle1"/>
    <dgm:cxn modelId="{2B467511-D4A3-0F40-A89E-E693A3D63FA0}" type="presParOf" srcId="{974F300E-4386-5845-9047-D2E50BE5B9DF}" destId="{BF6C208F-01F8-574D-980A-D40F886CF760}" srcOrd="16" destOrd="0" presId="urn:microsoft.com/office/officeart/2005/8/layout/cycle1"/>
    <dgm:cxn modelId="{8BB77D12-05A2-FA49-98DD-FEC27A0C5223}" type="presParOf" srcId="{974F300E-4386-5845-9047-D2E50BE5B9DF}" destId="{DAE7F6D9-575B-6C47-9F2C-6177EB4BA541}" srcOrd="17" destOrd="0" presId="urn:microsoft.com/office/officeart/2005/8/layout/cycle1"/>
    <dgm:cxn modelId="{B7AB476A-2EDC-FF4D-AEE9-5021DA5950EC}" type="presParOf" srcId="{974F300E-4386-5845-9047-D2E50BE5B9DF}" destId="{3AD74439-13B4-6B4C-A74C-96BE28333D49}" srcOrd="18" destOrd="0" presId="urn:microsoft.com/office/officeart/2005/8/layout/cycle1"/>
    <dgm:cxn modelId="{37C3962B-367F-FB4C-A0F1-41928B4FAA28}" type="presParOf" srcId="{974F300E-4386-5845-9047-D2E50BE5B9DF}" destId="{B4CE740F-E5F8-1040-9068-3C0CA6A81D60}" srcOrd="19" destOrd="0" presId="urn:microsoft.com/office/officeart/2005/8/layout/cycle1"/>
    <dgm:cxn modelId="{6F37240F-16E5-3949-8421-90A225034B83}" type="presParOf" srcId="{974F300E-4386-5845-9047-D2E50BE5B9DF}" destId="{7D368AA8-A897-6A44-B2ED-5420DBBF55CD}" srcOrd="20" destOrd="0" presId="urn:microsoft.com/office/officeart/2005/8/layout/cycle1"/>
    <dgm:cxn modelId="{0BF070D5-2FEF-364B-BA52-A6539E7CB282}" type="presParOf" srcId="{974F300E-4386-5845-9047-D2E50BE5B9DF}" destId="{256A8A82-B1CB-EF43-AB66-A3D1C8A54B59}" srcOrd="21" destOrd="0" presId="urn:microsoft.com/office/officeart/2005/8/layout/cycle1"/>
    <dgm:cxn modelId="{8B246919-DC00-794D-A2F0-A5137A375FB9}" type="presParOf" srcId="{974F300E-4386-5845-9047-D2E50BE5B9DF}" destId="{36444405-91CC-BC45-909E-8AE477F1EC7C}" srcOrd="22" destOrd="0" presId="urn:microsoft.com/office/officeart/2005/8/layout/cycle1"/>
    <dgm:cxn modelId="{A8E9EA99-4D94-FE4C-9652-526796CA0A21}" type="presParOf" srcId="{974F300E-4386-5845-9047-D2E50BE5B9DF}" destId="{0EBEA1BD-8C57-A847-A4A1-BD492A397D4A}" srcOrd="23" destOrd="0" presId="urn:microsoft.com/office/officeart/2005/8/layout/cycle1"/>
    <dgm:cxn modelId="{147DCEBD-939E-014F-AF0E-304D9CD27B95}" type="presParOf" srcId="{974F300E-4386-5845-9047-D2E50BE5B9DF}" destId="{A1257670-91AA-B74E-AFCB-48382C466D43}" srcOrd="24" destOrd="0" presId="urn:microsoft.com/office/officeart/2005/8/layout/cycle1"/>
    <dgm:cxn modelId="{2071326E-66F3-0840-8BE1-A8BAB6F1636E}" type="presParOf" srcId="{974F300E-4386-5845-9047-D2E50BE5B9DF}" destId="{19DCBC3D-EF34-4444-B52C-E59D1C44CC9D}" srcOrd="25" destOrd="0" presId="urn:microsoft.com/office/officeart/2005/8/layout/cycle1"/>
    <dgm:cxn modelId="{39528E0F-54BC-0848-95D6-2A9DD8A5E9AD}" type="presParOf" srcId="{974F300E-4386-5845-9047-D2E50BE5B9DF}" destId="{CDA9BE8C-41E5-BF45-BAB4-5B91BDDEFF8D}" srcOrd="26" destOrd="0" presId="urn:microsoft.com/office/officeart/2005/8/layout/cycle1"/>
    <dgm:cxn modelId="{5874E16E-EAB6-174B-80EA-3CC48A245993}" type="presParOf" srcId="{974F300E-4386-5845-9047-D2E50BE5B9DF}" destId="{731680F6-F070-374C-97C4-FB0156E03231}" srcOrd="27" destOrd="0" presId="urn:microsoft.com/office/officeart/2005/8/layout/cycle1"/>
    <dgm:cxn modelId="{5D75997E-A254-E949-80F7-3DB149DF6845}" type="presParOf" srcId="{974F300E-4386-5845-9047-D2E50BE5B9DF}" destId="{12C576B8-5B2D-B04B-98C4-29D5E499FD83}" srcOrd="28" destOrd="0" presId="urn:microsoft.com/office/officeart/2005/8/layout/cycle1"/>
    <dgm:cxn modelId="{1FD8CAA4-2C99-EC41-8680-AFB436D5DA3A}" type="presParOf" srcId="{974F300E-4386-5845-9047-D2E50BE5B9DF}" destId="{C4FE94AE-AFAE-8743-9525-171FDA850E0F}" srcOrd="29" destOrd="0" presId="urn:microsoft.com/office/officeart/2005/8/layout/cycle1"/>
    <dgm:cxn modelId="{8F6EF74D-57AC-8849-929C-2929BCD36BC5}" type="presParOf" srcId="{974F300E-4386-5845-9047-D2E50BE5B9DF}" destId="{FBD4D212-3E98-9843-8795-297F9EDDD657}" srcOrd="30" destOrd="0" presId="urn:microsoft.com/office/officeart/2005/8/layout/cycle1"/>
    <dgm:cxn modelId="{65836957-0056-FB40-BC9D-399FCF4D518C}" type="presParOf" srcId="{974F300E-4386-5845-9047-D2E50BE5B9DF}" destId="{54CDBF4B-9D09-3242-A1D5-0506BD1712C5}" srcOrd="31" destOrd="0" presId="urn:microsoft.com/office/officeart/2005/8/layout/cycle1"/>
    <dgm:cxn modelId="{DC4E56E8-2813-4B46-8704-147B28F394B3}" type="presParOf" srcId="{974F300E-4386-5845-9047-D2E50BE5B9DF}" destId="{49452468-AA65-834B-B75D-72A0A7810E13}" srcOrd="32" destOrd="0" presId="urn:microsoft.com/office/officeart/2005/8/layout/cycle1"/>
    <dgm:cxn modelId="{F645EB6C-1B5D-1A45-A7B4-360DDE4158CB}" type="presParOf" srcId="{974F300E-4386-5845-9047-D2E50BE5B9DF}" destId="{B0C742D0-6463-FF41-BE88-36D0AF1ED5D5}" srcOrd="33" destOrd="0" presId="urn:microsoft.com/office/officeart/2005/8/layout/cycle1"/>
    <dgm:cxn modelId="{0A2543D0-A74F-5045-A162-344C75BF84CB}" type="presParOf" srcId="{974F300E-4386-5845-9047-D2E50BE5B9DF}" destId="{CE064FAD-9527-C04A-986D-ADE7F29D4AAF}" srcOrd="34" destOrd="0" presId="urn:microsoft.com/office/officeart/2005/8/layout/cycle1"/>
    <dgm:cxn modelId="{4F38B49F-23A4-944D-8BAA-893A099A638D}"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 نيسان</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سينان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4 تموز</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8 تشبان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تيبيت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BFCB5306-65A4-B746-991A-98FD458CDE97}" type="presOf" srcId="{B7792F1E-795A-8A40-9AF9-CBB036406804}" destId="{0EBEA1BD-8C57-A847-A4A1-BD492A397D4A}" srcOrd="0" destOrd="0" presId="urn:microsoft.com/office/officeart/2005/8/layout/cycle1"/>
    <dgm:cxn modelId="{E450920F-BBB5-AB45-A74B-5E635E2A6CF3}" type="presOf" srcId="{6533DBF9-2933-D44A-B9F0-8FC24EC06F20}" destId="{C4FE94AE-AFAE-8743-9525-171FDA850E0F}" srcOrd="0" destOrd="0" presId="urn:microsoft.com/office/officeart/2005/8/layout/cycle1"/>
    <dgm:cxn modelId="{6743B816-1E73-6444-91C2-BAFD0F8F1219}" type="presOf" srcId="{55B5CCF6-1B65-AC49-B1EC-CD09807E71EF}" destId="{76EDA6DC-5A32-7640-86D9-A3D1F65AC2D3}" srcOrd="0" destOrd="0" presId="urn:microsoft.com/office/officeart/2005/8/layout/cycle1"/>
    <dgm:cxn modelId="{2051EE1C-D2BC-5C46-BD26-4A84F3866178}" type="presOf" srcId="{F73B3211-1799-3F44-92B6-7CEE57ECB2D3}" destId="{BF6C208F-01F8-574D-980A-D40F886CF760}" srcOrd="0" destOrd="0" presId="urn:microsoft.com/office/officeart/2005/8/layout/cycle1"/>
    <dgm:cxn modelId="{E9D5F021-7431-BE4C-9655-D2E78E766C91}" type="presOf" srcId="{63159F5F-19C4-974F-B4D9-6A8388E3A179}" destId="{DC85BF06-3190-2C49-B38C-CC01414F9567}"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686E8431-0308-B24C-A8DF-03F1413831E6}" type="presOf" srcId="{580AAA11-E1E4-FC4E-A546-63E521F462A7}" destId="{DAE7F6D9-575B-6C47-9F2C-6177EB4BA541}"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CB4BFC44-5586-8648-9FF1-C1897F05F551}" type="presOf" srcId="{CCCC52AB-CFB4-904A-B94C-E1998826B4F9}" destId="{7C0589C6-43EC-854D-966B-B0C5FE9A8192}"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269CD549-1FAE-544F-979B-80D965B50A68}" type="presOf" srcId="{931AD6AD-68AD-1F4D-802F-C6CD780A0CDB}" destId="{19DCBC3D-EF34-4444-B52C-E59D1C44CC9D}" srcOrd="0" destOrd="0" presId="urn:microsoft.com/office/officeart/2005/8/layout/cycle1"/>
    <dgm:cxn modelId="{73A4FA54-9D67-6246-8A57-6C3F759E3156}" type="presOf" srcId="{610909C5-6334-264F-93E0-189A71FB6993}" destId="{54CDBF4B-9D09-3242-A1D5-0506BD1712C5}" srcOrd="0" destOrd="0" presId="urn:microsoft.com/office/officeart/2005/8/layout/cycle1"/>
    <dgm:cxn modelId="{C713A95A-B137-0540-BC80-0B1F4B1193BF}" type="presOf" srcId="{0858D728-97B0-1A41-82DA-1572CE14754F}" destId="{9BE0E30D-6CC1-3143-BC4A-4FF2C5039316}" srcOrd="0" destOrd="0" presId="urn:microsoft.com/office/officeart/2005/8/layout/cycle1"/>
    <dgm:cxn modelId="{CA6B6968-6B02-A44A-99E7-17EA20C21338}" type="presOf" srcId="{12600BCB-5734-3F4B-9543-0CB09A3EC940}" destId="{92DA8A36-05F4-4B4C-B207-6FB4CBC9688F}" srcOrd="0" destOrd="0" presId="urn:microsoft.com/office/officeart/2005/8/layout/cycle1"/>
    <dgm:cxn modelId="{3DA0B968-85B7-534A-96EA-A2AF8D03E230}" type="presOf" srcId="{D805A741-31F4-6D45-A082-4AD4C7B066F1}" destId="{7D368AA8-A897-6A44-B2ED-5420DBBF55CD}" srcOrd="0" destOrd="0" presId="urn:microsoft.com/office/officeart/2005/8/layout/cycle1"/>
    <dgm:cxn modelId="{AB071C70-2193-504B-8767-F351DF97CA02}" type="presOf" srcId="{55E743FA-081E-B447-B4F2-DEEACC6857BC}" destId="{36444405-91CC-BC45-909E-8AE477F1EC7C}" srcOrd="0" destOrd="0" presId="urn:microsoft.com/office/officeart/2005/8/layout/cycle1"/>
    <dgm:cxn modelId="{27519877-9B2B-3E4B-9A72-71CC57A8D5F3}" type="presOf" srcId="{325DB5A0-FE7A-8245-9663-7B515E4DF4C8}" destId="{EAEA7D1D-8D8A-4A4B-812D-D24179AFED27}" srcOrd="0" destOrd="0" presId="urn:microsoft.com/office/officeart/2005/8/layout/cycle1"/>
    <dgm:cxn modelId="{CEAF9D7C-8F0A-6D4C-AA53-3757473E03ED}" type="presOf" srcId="{C62D126D-D94F-0A45-AAB3-A4A2804A9AA5}" destId="{49452468-AA65-834B-B75D-72A0A7810E13}" srcOrd="0" destOrd="0" presId="urn:microsoft.com/office/officeart/2005/8/layout/cycle1"/>
    <dgm:cxn modelId="{AC6AD48B-0319-6041-9A5C-DA7B68BE8EC8}" type="presOf" srcId="{527799A3-6798-F14C-9108-A99B044124B3}" destId="{CE064FAD-9527-C04A-986D-ADE7F29D4AA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EFF1CD92-AEC2-BD41-B633-1D7C29956D6E}" type="presOf" srcId="{D548EBB6-B1A8-4E4A-94F3-38AFF917AA13}" destId="{A85B6194-0CD3-0046-9C07-12EA626BEFA3}" srcOrd="0" destOrd="0" presId="urn:microsoft.com/office/officeart/2005/8/layout/cycle1"/>
    <dgm:cxn modelId="{B9218096-E6E0-BA47-AC21-888D1FDDB11A}" type="presOf" srcId="{19401D75-4FA1-2642-9C39-67D34D8AB9EC}" destId="{37E24780-EDFC-1D4D-B756-C90BE821441B}" srcOrd="0" destOrd="0" presId="urn:microsoft.com/office/officeart/2005/8/layout/cycle1"/>
    <dgm:cxn modelId="{33EBBEA2-71A2-304A-9A62-2150D20D2B15}" type="presOf" srcId="{8E1255C9-F847-A440-83FF-7AA254CCB896}" destId="{974F300E-4386-5845-9047-D2E50BE5B9DF}"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6E0A29B9-33A3-8F4D-BBD4-672768354023}" srcId="{8E1255C9-F847-A440-83FF-7AA254CCB896}" destId="{55E743FA-081E-B447-B4F2-DEEACC6857BC}" srcOrd="7" destOrd="0" parTransId="{4994F5D2-F751-6249-8BC2-0DA8296759D8}" sibTransId="{B7792F1E-795A-8A40-9AF9-CBB036406804}"/>
    <dgm:cxn modelId="{F9D7DBC2-5E40-AA4B-932F-23C780A77B9C}" type="presOf" srcId="{54471214-3ABC-B64E-8935-4F53AC7091F5}" destId="{2257407E-2335-6E46-9533-50F1A4869162}"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DBC7C2CC-4581-DD4C-96F9-E34A85E462E8}" type="presOf" srcId="{A9914442-2057-0542-A0EA-F935FCA28993}" destId="{B4CE740F-E5F8-1040-9068-3C0CA6A81D60}"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ACCC58DB-330A-884E-8FEF-67934C117CE3}" type="presOf" srcId="{B6065800-F57E-6842-B73C-614AFBC2DE05}" destId="{2990F259-A510-7044-A15A-189FB55AE5CB}"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5434B7F2-E3EE-EE40-B773-3BFAFA83CE66}" type="presOf" srcId="{591E9484-33B2-714C-AA5D-D47E80DA12F9}" destId="{CDA9BE8C-41E5-BF45-BAB4-5B91BDDEFF8D}" srcOrd="0" destOrd="0" presId="urn:microsoft.com/office/officeart/2005/8/layout/cycle1"/>
    <dgm:cxn modelId="{5A21E3F2-CFE8-A64C-BD44-59F9041C224A}" type="presOf" srcId="{D7E87DE1-03EB-D748-89C5-D76845DF9F58}" destId="{12C576B8-5B2D-B04B-98C4-29D5E499FD83}" srcOrd="0" destOrd="0" presId="urn:microsoft.com/office/officeart/2005/8/layout/cycle1"/>
    <dgm:cxn modelId="{42B56CFA-6999-7641-9276-17CBC7FDCF9E}" type="presOf" srcId="{81D20D5D-F15B-B844-BCE7-07FE2E88C5B6}" destId="{2467F156-8EB3-F044-8664-8B186FD19D40}" srcOrd="0" destOrd="0" presId="urn:microsoft.com/office/officeart/2005/8/layout/cycle1"/>
    <dgm:cxn modelId="{EA851E9E-9126-A443-A513-7FFE6E245089}" type="presParOf" srcId="{974F300E-4386-5845-9047-D2E50BE5B9DF}" destId="{BF1A72C0-4F23-214E-B2C0-EC3432C35438}" srcOrd="0" destOrd="0" presId="urn:microsoft.com/office/officeart/2005/8/layout/cycle1"/>
    <dgm:cxn modelId="{F11E32A2-6EE7-5543-8AD1-F96DC21C4C1E}" type="presParOf" srcId="{974F300E-4386-5845-9047-D2E50BE5B9DF}" destId="{92DA8A36-05F4-4B4C-B207-6FB4CBC9688F}" srcOrd="1" destOrd="0" presId="urn:microsoft.com/office/officeart/2005/8/layout/cycle1"/>
    <dgm:cxn modelId="{405660EC-C790-194F-9A54-5107CE3C3CA5}" type="presParOf" srcId="{974F300E-4386-5845-9047-D2E50BE5B9DF}" destId="{2990F259-A510-7044-A15A-189FB55AE5CB}" srcOrd="2" destOrd="0" presId="urn:microsoft.com/office/officeart/2005/8/layout/cycle1"/>
    <dgm:cxn modelId="{56AE1E56-EE01-284B-BD93-C3AF04BAC44D}" type="presParOf" srcId="{974F300E-4386-5845-9047-D2E50BE5B9DF}" destId="{A7A1548F-03D0-7F43-8C4C-631804CE4126}" srcOrd="3" destOrd="0" presId="urn:microsoft.com/office/officeart/2005/8/layout/cycle1"/>
    <dgm:cxn modelId="{1EE738AA-51FC-F946-B9F1-50B76C485F7E}" type="presParOf" srcId="{974F300E-4386-5845-9047-D2E50BE5B9DF}" destId="{EAEA7D1D-8D8A-4A4B-812D-D24179AFED27}" srcOrd="4" destOrd="0" presId="urn:microsoft.com/office/officeart/2005/8/layout/cycle1"/>
    <dgm:cxn modelId="{D62EA9BF-A70D-3545-906A-9EBA8C8FA4F9}" type="presParOf" srcId="{974F300E-4386-5845-9047-D2E50BE5B9DF}" destId="{2257407E-2335-6E46-9533-50F1A4869162}" srcOrd="5" destOrd="0" presId="urn:microsoft.com/office/officeart/2005/8/layout/cycle1"/>
    <dgm:cxn modelId="{FABD6B72-E36F-AF49-803D-D0D380B926BE}" type="presParOf" srcId="{974F300E-4386-5845-9047-D2E50BE5B9DF}" destId="{3467B5D4-61EB-4C46-BB87-881C0920F2D1}" srcOrd="6" destOrd="0" presId="urn:microsoft.com/office/officeart/2005/8/layout/cycle1"/>
    <dgm:cxn modelId="{8335116B-05B3-344A-BDC2-616470F2BDBA}" type="presParOf" srcId="{974F300E-4386-5845-9047-D2E50BE5B9DF}" destId="{2467F156-8EB3-F044-8664-8B186FD19D40}" srcOrd="7" destOrd="0" presId="urn:microsoft.com/office/officeart/2005/8/layout/cycle1"/>
    <dgm:cxn modelId="{53A2E733-0DA1-3644-9067-A1ED77CD990E}" type="presParOf" srcId="{974F300E-4386-5845-9047-D2E50BE5B9DF}" destId="{DC85BF06-3190-2C49-B38C-CC01414F9567}" srcOrd="8" destOrd="0" presId="urn:microsoft.com/office/officeart/2005/8/layout/cycle1"/>
    <dgm:cxn modelId="{0748FC53-8E73-2F40-ABFE-D329627473EB}" type="presParOf" srcId="{974F300E-4386-5845-9047-D2E50BE5B9DF}" destId="{818521AB-CB19-3245-AC47-32330EC1D05A}" srcOrd="9" destOrd="0" presId="urn:microsoft.com/office/officeart/2005/8/layout/cycle1"/>
    <dgm:cxn modelId="{BDFD6FE6-E3E5-3E49-91CC-DC457B341F5E}" type="presParOf" srcId="{974F300E-4386-5845-9047-D2E50BE5B9DF}" destId="{A85B6194-0CD3-0046-9C07-12EA626BEFA3}" srcOrd="10" destOrd="0" presId="urn:microsoft.com/office/officeart/2005/8/layout/cycle1"/>
    <dgm:cxn modelId="{86866AB2-6428-7B40-99A0-F7C4AF57D898}" type="presParOf" srcId="{974F300E-4386-5845-9047-D2E50BE5B9DF}" destId="{76EDA6DC-5A32-7640-86D9-A3D1F65AC2D3}" srcOrd="11" destOrd="0" presId="urn:microsoft.com/office/officeart/2005/8/layout/cycle1"/>
    <dgm:cxn modelId="{50C3472E-27A4-F643-AFC5-03B635A21DB1}" type="presParOf" srcId="{974F300E-4386-5845-9047-D2E50BE5B9DF}" destId="{5FEB966B-5E78-494C-B5A1-6F18B3A362B7}" srcOrd="12" destOrd="0" presId="urn:microsoft.com/office/officeart/2005/8/layout/cycle1"/>
    <dgm:cxn modelId="{C4C0CFF7-3034-1C4B-A4F1-C612FD2D4626}" type="presParOf" srcId="{974F300E-4386-5845-9047-D2E50BE5B9DF}" destId="{9BE0E30D-6CC1-3143-BC4A-4FF2C5039316}" srcOrd="13" destOrd="0" presId="urn:microsoft.com/office/officeart/2005/8/layout/cycle1"/>
    <dgm:cxn modelId="{140E0A2D-F59A-FC4F-8CB7-0A7D05F2E80B}" type="presParOf" srcId="{974F300E-4386-5845-9047-D2E50BE5B9DF}" destId="{37E24780-EDFC-1D4D-B756-C90BE821441B}" srcOrd="14" destOrd="0" presId="urn:microsoft.com/office/officeart/2005/8/layout/cycle1"/>
    <dgm:cxn modelId="{C1D9FCC8-54F5-014A-9D3B-ACE0F5C00B9E}" type="presParOf" srcId="{974F300E-4386-5845-9047-D2E50BE5B9DF}" destId="{788B510C-5C6F-7E4F-BD2A-4B0F37349509}" srcOrd="15" destOrd="0" presId="urn:microsoft.com/office/officeart/2005/8/layout/cycle1"/>
    <dgm:cxn modelId="{F5BB8A2E-D0AD-6F4E-BCB0-5BF3F960FDF5}" type="presParOf" srcId="{974F300E-4386-5845-9047-D2E50BE5B9DF}" destId="{BF6C208F-01F8-574D-980A-D40F886CF760}" srcOrd="16" destOrd="0" presId="urn:microsoft.com/office/officeart/2005/8/layout/cycle1"/>
    <dgm:cxn modelId="{3522AABC-AA34-9643-95EF-5C999BD6724D}" type="presParOf" srcId="{974F300E-4386-5845-9047-D2E50BE5B9DF}" destId="{DAE7F6D9-575B-6C47-9F2C-6177EB4BA541}" srcOrd="17" destOrd="0" presId="urn:microsoft.com/office/officeart/2005/8/layout/cycle1"/>
    <dgm:cxn modelId="{33146410-D27A-214E-9459-277BE6941919}" type="presParOf" srcId="{974F300E-4386-5845-9047-D2E50BE5B9DF}" destId="{3AD74439-13B4-6B4C-A74C-96BE28333D49}" srcOrd="18" destOrd="0" presId="urn:microsoft.com/office/officeart/2005/8/layout/cycle1"/>
    <dgm:cxn modelId="{A3F65A0A-807A-834C-96CE-FE465B4C56B2}" type="presParOf" srcId="{974F300E-4386-5845-9047-D2E50BE5B9DF}" destId="{B4CE740F-E5F8-1040-9068-3C0CA6A81D60}" srcOrd="19" destOrd="0" presId="urn:microsoft.com/office/officeart/2005/8/layout/cycle1"/>
    <dgm:cxn modelId="{DB6DB51A-B34B-2247-AB92-55C3E65A6673}" type="presParOf" srcId="{974F300E-4386-5845-9047-D2E50BE5B9DF}" destId="{7D368AA8-A897-6A44-B2ED-5420DBBF55CD}" srcOrd="20" destOrd="0" presId="urn:microsoft.com/office/officeart/2005/8/layout/cycle1"/>
    <dgm:cxn modelId="{E100369D-4250-DE48-828A-8C2B96245478}" type="presParOf" srcId="{974F300E-4386-5845-9047-D2E50BE5B9DF}" destId="{256A8A82-B1CB-EF43-AB66-A3D1C8A54B59}" srcOrd="21" destOrd="0" presId="urn:microsoft.com/office/officeart/2005/8/layout/cycle1"/>
    <dgm:cxn modelId="{0F8B2A46-9034-8B4F-B044-41F697F67AA9}" type="presParOf" srcId="{974F300E-4386-5845-9047-D2E50BE5B9DF}" destId="{36444405-91CC-BC45-909E-8AE477F1EC7C}" srcOrd="22" destOrd="0" presId="urn:microsoft.com/office/officeart/2005/8/layout/cycle1"/>
    <dgm:cxn modelId="{DF98EBE3-3DAF-B445-B98B-C526CCC02B90}" type="presParOf" srcId="{974F300E-4386-5845-9047-D2E50BE5B9DF}" destId="{0EBEA1BD-8C57-A847-A4A1-BD492A397D4A}" srcOrd="23" destOrd="0" presId="urn:microsoft.com/office/officeart/2005/8/layout/cycle1"/>
    <dgm:cxn modelId="{0ADD87C4-8384-A647-9B37-88AF865DA867}" type="presParOf" srcId="{974F300E-4386-5845-9047-D2E50BE5B9DF}" destId="{A1257670-91AA-B74E-AFCB-48382C466D43}" srcOrd="24" destOrd="0" presId="urn:microsoft.com/office/officeart/2005/8/layout/cycle1"/>
    <dgm:cxn modelId="{1849F2B9-A9BB-6B49-A4EF-D61CE564D7C7}" type="presParOf" srcId="{974F300E-4386-5845-9047-D2E50BE5B9DF}" destId="{19DCBC3D-EF34-4444-B52C-E59D1C44CC9D}" srcOrd="25" destOrd="0" presId="urn:microsoft.com/office/officeart/2005/8/layout/cycle1"/>
    <dgm:cxn modelId="{0B5E311C-B946-7F41-80F5-D9E31D2679CD}" type="presParOf" srcId="{974F300E-4386-5845-9047-D2E50BE5B9DF}" destId="{CDA9BE8C-41E5-BF45-BAB4-5B91BDDEFF8D}" srcOrd="26" destOrd="0" presId="urn:microsoft.com/office/officeart/2005/8/layout/cycle1"/>
    <dgm:cxn modelId="{E2F14089-C56A-9740-AD82-54EA979D984F}" type="presParOf" srcId="{974F300E-4386-5845-9047-D2E50BE5B9DF}" destId="{731680F6-F070-374C-97C4-FB0156E03231}" srcOrd="27" destOrd="0" presId="urn:microsoft.com/office/officeart/2005/8/layout/cycle1"/>
    <dgm:cxn modelId="{31F53E2D-FAC4-944B-81A5-A01CDEDDE596}" type="presParOf" srcId="{974F300E-4386-5845-9047-D2E50BE5B9DF}" destId="{12C576B8-5B2D-B04B-98C4-29D5E499FD83}" srcOrd="28" destOrd="0" presId="urn:microsoft.com/office/officeart/2005/8/layout/cycle1"/>
    <dgm:cxn modelId="{F4849D5C-93A1-304F-B2A6-71CA996AD7D5}" type="presParOf" srcId="{974F300E-4386-5845-9047-D2E50BE5B9DF}" destId="{C4FE94AE-AFAE-8743-9525-171FDA850E0F}" srcOrd="29" destOrd="0" presId="urn:microsoft.com/office/officeart/2005/8/layout/cycle1"/>
    <dgm:cxn modelId="{9C69530F-CC27-AE40-AB84-5610E2CDDCDF}" type="presParOf" srcId="{974F300E-4386-5845-9047-D2E50BE5B9DF}" destId="{FBD4D212-3E98-9843-8795-297F9EDDD657}" srcOrd="30" destOrd="0" presId="urn:microsoft.com/office/officeart/2005/8/layout/cycle1"/>
    <dgm:cxn modelId="{4B055900-8542-5347-B837-460799B5FC41}" type="presParOf" srcId="{974F300E-4386-5845-9047-D2E50BE5B9DF}" destId="{54CDBF4B-9D09-3242-A1D5-0506BD1712C5}" srcOrd="31" destOrd="0" presId="urn:microsoft.com/office/officeart/2005/8/layout/cycle1"/>
    <dgm:cxn modelId="{ED151040-4B21-2347-A2A8-313ACDC2A94B}" type="presParOf" srcId="{974F300E-4386-5845-9047-D2E50BE5B9DF}" destId="{49452468-AA65-834B-B75D-72A0A7810E13}" srcOrd="32" destOrd="0" presId="urn:microsoft.com/office/officeart/2005/8/layout/cycle1"/>
    <dgm:cxn modelId="{F11E80AB-6AE9-2F4A-A437-DC5EF95BC6E5}" type="presParOf" srcId="{974F300E-4386-5845-9047-D2E50BE5B9DF}" destId="{B0C742D0-6463-FF41-BE88-36D0AF1ED5D5}" srcOrd="33" destOrd="0" presId="urn:microsoft.com/office/officeart/2005/8/layout/cycle1"/>
    <dgm:cxn modelId="{C1A61B31-39DC-7E4C-A880-E6DDEE09F534}" type="presParOf" srcId="{974F300E-4386-5845-9047-D2E50BE5B9DF}" destId="{CE064FAD-9527-C04A-986D-ADE7F29D4AAF}" srcOrd="34" destOrd="0" presId="urn:microsoft.com/office/officeart/2005/8/layout/cycle1"/>
    <dgm:cxn modelId="{61FA9134-7258-5E48-AB0D-CBDA1C7C9FE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rPr>
            <a:t>1 نيسان</a:t>
          </a:r>
          <a:endParaRPr lang="en-US" sz="16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سيفان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4 تموز</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 </a:t>
          </a:r>
          <a:r>
            <a:rPr lang="ar-JO" sz="16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8 تششفان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كسليف</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طيفيت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 نيسان</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سينان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4 تموز</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8 تشبان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تيبيت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6E61BB-2FD2-B946-8039-D10C63A3DBD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9506" name="Rectangle 2"/>
          <p:cNvSpPr>
            <a:spLocks noGrp="1" noRot="1" noChangeAspect="1" noChangeArrowheads="1" noTextEdit="1"/>
          </p:cNvSpPr>
          <p:nvPr>
            <p:ph type="sldImg"/>
          </p:nvPr>
        </p:nvSpPr>
        <p:spPr>
          <a:xfrm>
            <a:off x="1143000" y="685800"/>
            <a:ext cx="4572000" cy="3429000"/>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Introduction-9</a:t>
            </a:r>
          </a:p>
          <a:p>
            <a:pPr eaLnBrk="1" hangingPunct="1">
              <a:spcBef>
                <a:spcPct val="0"/>
              </a:spcBef>
            </a:pPr>
            <a:r>
              <a:rPr lang="en-US" dirty="0">
                <a:latin typeface="Arial" charset="0"/>
                <a:ea typeface="ＭＳ Ｐゴシック" charset="0"/>
                <a:cs typeface="ＭＳ Ｐゴシック" charset="0"/>
              </a:rPr>
              <a:t>NS-02-Mark1-8-slide 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408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Follow the arrows as they link together the gospels of MATTHEW, MARK and LUKE.  Again…you</a:t>
            </a:r>
            <a:r>
              <a:rPr lang="uk-UA" altLang="ja-JP" b="0" dirty="0">
                <a:latin typeface="Times" charset="0"/>
                <a:ea typeface="ＭＳ Ｐゴシック" charset="0"/>
                <a:cs typeface="ＭＳ Ｐゴシック" charset="0"/>
              </a:rPr>
              <a:t>'</a:t>
            </a:r>
            <a:r>
              <a:rPr lang="en-US" altLang="ja-JP" b="0" dirty="0" err="1">
                <a:latin typeface="Times" charset="0"/>
                <a:ea typeface="ＭＳ Ｐゴシック" charset="0"/>
                <a:cs typeface="ＭＳ Ｐゴシック" charset="0"/>
              </a:rPr>
              <a:t>ll</a:t>
            </a:r>
            <a:r>
              <a:rPr lang="en-US" altLang="ja-JP" b="0"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0"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Introduction-21</a:t>
            </a:r>
          </a:p>
          <a:p>
            <a:pPr eaLnBrk="1" hangingPunct="1">
              <a:spcBef>
                <a:spcPct val="0"/>
              </a:spcBef>
            </a:pPr>
            <a:r>
              <a:rPr lang="en-US" b="0" dirty="0">
                <a:latin typeface="Arial" charset="0"/>
                <a:ea typeface="ＭＳ Ｐゴシック" charset="0"/>
                <a:cs typeface="ＭＳ Ｐゴシック" charset="0"/>
              </a:rPr>
              <a:t>NS-02-Mark1-8-slide 28</a:t>
            </a:r>
          </a:p>
          <a:p>
            <a:pPr eaLnBrk="1" hangingPunct="1"/>
            <a:endParaRPr lang="en-US" b="0"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p>
          <a:p>
            <a:pPr eaLnBrk="1" hangingPunct="1">
              <a:spcBef>
                <a:spcPct val="0"/>
              </a:spcBef>
            </a:pPr>
            <a:r>
              <a:rPr lang="en-US" b="0" dirty="0">
                <a:latin typeface="Arial" charset="0"/>
                <a:ea typeface="ＭＳ Ｐゴシック" charset="0"/>
                <a:cs typeface="ＭＳ Ｐゴシック" charset="0"/>
              </a:rPr>
              <a:t>NS-04-John1-12-slide 28</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230ADC-6D97-9045-B229-67C268C8AA9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0466" name="Rectangle 1026"/>
          <p:cNvSpPr>
            <a:spLocks noGrp="1" noRot="1" noChangeAspect="1" noChangeArrowheads="1"/>
          </p:cNvSpPr>
          <p:nvPr>
            <p:ph type="sldImg"/>
          </p:nvPr>
        </p:nvSpPr>
        <p:spPr>
          <a:xfrm>
            <a:off x="1143000" y="685800"/>
            <a:ext cx="4572000" cy="3429000"/>
          </a:xfrm>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Introduction-30</a:t>
            </a:r>
          </a:p>
          <a:p>
            <a:pPr eaLnBrk="1" hangingPunct="1">
              <a:spcBef>
                <a:spcPct val="0"/>
              </a:spcBef>
            </a:pPr>
            <a:r>
              <a:rPr lang="en-US" b="0" dirty="0">
                <a:latin typeface="Arial" charset="0"/>
                <a:ea typeface="ＭＳ Ｐゴシック" charset="0"/>
                <a:cs typeface="ＭＳ Ｐゴシック" charset="0"/>
              </a:rPr>
              <a:t>NS-02-Mark1-8-slide 37</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D1EF75-2D6D-FA41-8EE2-FF197D101A4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4562" name="Rectangle 1026"/>
          <p:cNvSpPr>
            <a:spLocks noGrp="1" noRot="1" noChangeAspect="1" noChangeArrowheads="1"/>
          </p:cNvSpPr>
          <p:nvPr>
            <p:ph type="sldImg"/>
          </p:nvPr>
        </p:nvSpPr>
        <p:spPr>
          <a:xfrm>
            <a:off x="1143000" y="685800"/>
            <a:ext cx="4572000" cy="3429000"/>
          </a:xfrm>
          <a:solidFill>
            <a:srgbClr val="FFFFFF"/>
          </a:solidFill>
          <a:ln/>
        </p:spPr>
      </p:sp>
      <p:sp>
        <p:nvSpPr>
          <p:cNvPr id="19456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FA3C1B-7DA2-AF4D-BC18-8D78F488880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6610" name="Rectangle 1026"/>
          <p:cNvSpPr>
            <a:spLocks noGrp="1" noRot="1" noChangeAspect="1" noChangeArrowheads="1"/>
          </p:cNvSpPr>
          <p:nvPr>
            <p:ph type="sldImg"/>
          </p:nvPr>
        </p:nvSpPr>
        <p:spPr>
          <a:xfrm>
            <a:off x="1143000" y="685800"/>
            <a:ext cx="4572000" cy="3429000"/>
          </a:xfrm>
          <a:solidFill>
            <a:srgbClr val="FFFFFF"/>
          </a:solidFill>
          <a:ln/>
        </p:spPr>
      </p:sp>
      <p:sp>
        <p:nvSpPr>
          <p:cNvPr id="1966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4716F-9256-C642-B09D-BCE1DCA88D2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8658" name="Rectangle 1026"/>
          <p:cNvSpPr>
            <a:spLocks noGrp="1" noRot="1" noChangeAspect="1" noChangeArrowheads="1"/>
          </p:cNvSpPr>
          <p:nvPr>
            <p:ph type="sldImg"/>
          </p:nvPr>
        </p:nvSpPr>
        <p:spPr>
          <a:xfrm>
            <a:off x="1143000" y="685800"/>
            <a:ext cx="4572000" cy="3429000"/>
          </a:xfrm>
          <a:solidFill>
            <a:srgbClr val="FFFFFF"/>
          </a:solidFill>
          <a:ln/>
        </p:spPr>
      </p:sp>
      <p:sp>
        <p:nvSpPr>
          <p:cNvPr id="19865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6FEA65-B9E1-EE4B-AC7B-5CA35A8D79C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0706" name="Rectangle 1026"/>
          <p:cNvSpPr>
            <a:spLocks noGrp="1" noRot="1" noChangeAspect="1" noChangeArrowheads="1"/>
          </p:cNvSpPr>
          <p:nvPr>
            <p:ph type="sldImg"/>
          </p:nvPr>
        </p:nvSpPr>
        <p:spPr>
          <a:xfrm>
            <a:off x="1143000" y="685800"/>
            <a:ext cx="4572000" cy="3429000"/>
          </a:xfrm>
          <a:solidFill>
            <a:srgbClr val="FFFFFF"/>
          </a:solidFill>
          <a:ln/>
        </p:spPr>
      </p:sp>
      <p:sp>
        <p:nvSpPr>
          <p:cNvPr id="2007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291211-B319-8A4B-9DA1-8745B13FEF0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2754" name="Rectangle 1026"/>
          <p:cNvSpPr>
            <a:spLocks noGrp="1" noRot="1" noChangeAspect="1" noChangeArrowheads="1"/>
          </p:cNvSpPr>
          <p:nvPr>
            <p:ph type="sldImg"/>
          </p:nvPr>
        </p:nvSpPr>
        <p:spPr>
          <a:xfrm>
            <a:off x="1143000" y="685800"/>
            <a:ext cx="4572000" cy="3429000"/>
          </a:xfrm>
          <a:solidFill>
            <a:srgbClr val="FFFFFF"/>
          </a:solidFill>
          <a:ln/>
        </p:spPr>
      </p:sp>
      <p:sp>
        <p:nvSpPr>
          <p:cNvPr id="2027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16F022-D95A-194E-81AB-E6C76F41437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4802" name="Rectangle 1026"/>
          <p:cNvSpPr>
            <a:spLocks noGrp="1" noRot="1" noChangeAspect="1" noChangeArrowheads="1" noTextEdit="1"/>
          </p:cNvSpPr>
          <p:nvPr>
            <p:ph type="sldImg"/>
          </p:nvPr>
        </p:nvSpPr>
        <p:spPr>
          <a:xfrm>
            <a:off x="1143000" y="685800"/>
            <a:ext cx="4572000" cy="3429000"/>
          </a:xfrm>
          <a:ln/>
        </p:spPr>
      </p:sp>
      <p:sp>
        <p:nvSpPr>
          <p:cNvPr id="20480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C2CB75-BF5E-B64E-A602-FFB526EF44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6850" name="Rectangle 1026"/>
          <p:cNvSpPr>
            <a:spLocks noGrp="1" noRot="1" noChangeAspect="1" noChangeArrowheads="1" noTextEdit="1"/>
          </p:cNvSpPr>
          <p:nvPr>
            <p:ph type="sldImg"/>
          </p:nvPr>
        </p:nvSpPr>
        <p:spPr>
          <a:xfrm>
            <a:off x="1143000" y="685800"/>
            <a:ext cx="4572000" cy="3429000"/>
          </a:xfrm>
          <a:ln/>
        </p:spPr>
      </p:sp>
      <p:sp>
        <p:nvSpPr>
          <p:cNvPr id="206851"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DFABE7-A7F7-D44C-B0A8-973C22C9585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8898" name="Rectangle 1026"/>
          <p:cNvSpPr>
            <a:spLocks noGrp="1" noRot="1" noChangeAspect="1" noChangeArrowheads="1" noTextEdit="1"/>
          </p:cNvSpPr>
          <p:nvPr>
            <p:ph type="sldImg"/>
          </p:nvPr>
        </p:nvSpPr>
        <p:spPr>
          <a:xfrm>
            <a:off x="1143000" y="685800"/>
            <a:ext cx="4572000" cy="3429000"/>
          </a:xfrm>
          <a:ln/>
        </p:spPr>
      </p:sp>
      <p:sp>
        <p:nvSpPr>
          <p:cNvPr id="208899"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Introduction-63</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193</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uk-UA" altLang="ja-JP" dirty="0">
                <a:ea typeface="ＭＳ Ｐゴシック" charset="0"/>
                <a:cs typeface="ＭＳ Ｐゴシック" charset="0"/>
              </a:rPr>
              <a:t>'</a:t>
            </a:r>
            <a:r>
              <a:rPr lang="en-US" dirty="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Introduction-64</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194</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165, 195</a:t>
            </a:r>
            <a:endParaRPr lang="en-US" dirty="0">
              <a:latin typeface="Arial"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196</a:t>
            </a:r>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313</a:t>
            </a:r>
          </a:p>
          <a:p>
            <a:pPr eaLnBrk="1" hangingPunct="1"/>
            <a:r>
              <a:rPr lang="en-US" dirty="0">
                <a:latin typeface="Times New Roman" charset="0"/>
                <a:ea typeface="ＭＳ Ｐゴシック" charset="0"/>
                <a:cs typeface="ＭＳ Ｐゴシック" charset="0"/>
              </a:rPr>
              <a:t>NS-02-Mark9-16-slide 274</a:t>
            </a:r>
          </a:p>
          <a:p>
            <a:pPr eaLnBrk="1" hangingPunct="1"/>
            <a:r>
              <a:rPr lang="en-US" dirty="0">
                <a:latin typeface="Times New Roman" charset="0"/>
                <a:ea typeface="ＭＳ Ｐゴシック" charset="0"/>
                <a:cs typeface="ＭＳ Ｐゴシック" charset="0"/>
              </a:rPr>
              <a:t>NS-03-Luke13-24-slide 290</a:t>
            </a:r>
          </a:p>
          <a:p>
            <a:pPr eaLnBrk="1" hangingPunct="1"/>
            <a:r>
              <a:rPr lang="en-US" dirty="0">
                <a:latin typeface="Times New Roman" charset="0"/>
                <a:ea typeface="ＭＳ Ｐゴシック" charset="0"/>
                <a:cs typeface="ＭＳ Ｐゴシック" charset="0"/>
              </a:rPr>
              <a:t>NS-04-John12-21-slide 294</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369F5-840B-3640-8B7E-16ABC71C3D1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73442" name="Rectangle 1026"/>
          <p:cNvSpPr>
            <a:spLocks noGrp="1" noRot="1" noChangeAspect="1" noChangeArrowheads="1" noTextEdit="1"/>
          </p:cNvSpPr>
          <p:nvPr>
            <p:ph type="sldImg"/>
          </p:nvPr>
        </p:nvSpPr>
        <p:spPr>
          <a:ln/>
        </p:spPr>
      </p:sp>
      <p:sp>
        <p:nvSpPr>
          <p:cNvPr id="573443"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Jesus invested his final week in Jerusalem and Bethany east of it, going back and forth from Bethany to the city in a purposeful series of events designed to end in his crucifixion and resurrection.</a:t>
            </a:r>
          </a:p>
          <a:p>
            <a:pPr eaLnBrk="1" hangingPunct="1"/>
            <a:r>
              <a:rPr lang="en-US" dirty="0">
                <a:latin typeface="Times New Roman" charset="0"/>
                <a:ea typeface="ＭＳ Ｐゴシック" charset="0"/>
                <a:cs typeface="ＭＳ Ｐゴシック" charset="0"/>
              </a:rPr>
              <a:t>__________</a:t>
            </a:r>
          </a:p>
          <a:p>
            <a:pPr eaLnBrk="1" hangingPunct="1"/>
            <a:r>
              <a:rPr lang="en-US" dirty="0">
                <a:latin typeface="Times New Roman" charset="0"/>
                <a:ea typeface="ＭＳ Ｐゴシック" charset="0"/>
                <a:cs typeface="ＭＳ Ｐゴシック" charset="0"/>
              </a:rPr>
              <a:t>Common-432</a:t>
            </a:r>
          </a:p>
          <a:p>
            <a:pPr eaLnBrk="1" hangingPunct="1"/>
            <a:r>
              <a:rPr lang="en-US" dirty="0">
                <a:latin typeface="Times New Roman" charset="0"/>
                <a:ea typeface="ＭＳ Ｐゴシック" charset="0"/>
                <a:cs typeface="ＭＳ Ｐゴシック" charset="0"/>
              </a:rPr>
              <a:t>LC-00-NT Chronology-43</a:t>
            </a:r>
          </a:p>
          <a:p>
            <a:pPr eaLnBrk="1" hangingPunct="1"/>
            <a:r>
              <a:rPr lang="en-US" dirty="0">
                <a:latin typeface="Times New Roman" charset="0"/>
                <a:ea typeface="ＭＳ Ｐゴシック" charset="0"/>
                <a:cs typeface="ＭＳ Ｐゴシック" charset="0"/>
              </a:rPr>
              <a:t>NS-01-Matt15-28-slide 139</a:t>
            </a:r>
          </a:p>
          <a:p>
            <a:pPr eaLnBrk="1" hangingPunct="1"/>
            <a:r>
              <a:rPr lang="en-US" dirty="0">
                <a:latin typeface="Times New Roman" charset="0"/>
                <a:ea typeface="ＭＳ Ｐゴシック" charset="0"/>
                <a:cs typeface="ＭＳ Ｐゴシック" charset="0"/>
              </a:rPr>
              <a:t>NS-02-Mark9-16-slide 105</a:t>
            </a:r>
          </a:p>
          <a:p>
            <a:pPr eaLnBrk="1" hangingPunct="1"/>
            <a:r>
              <a:rPr lang="en-US" dirty="0">
                <a:latin typeface="Times New Roman" charset="0"/>
                <a:ea typeface="ＭＳ Ｐゴシック" charset="0"/>
                <a:cs typeface="ＭＳ Ｐゴシック" charset="0"/>
              </a:rPr>
              <a:t>NS-03-Luke13-24-slide 224</a:t>
            </a:r>
          </a:p>
          <a:p>
            <a:pPr eaLnBrk="1" hangingPunct="1"/>
            <a:r>
              <a:rPr lang="en-US" dirty="0">
                <a:latin typeface="Times New Roman" charset="0"/>
                <a:ea typeface="ＭＳ Ｐゴシック" charset="0"/>
                <a:cs typeface="ＭＳ Ｐゴシック" charset="0"/>
              </a:rPr>
              <a:t>NS-04-John12-21-slide 295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Introduction-96</a:t>
            </a:r>
          </a:p>
          <a:p>
            <a:pPr eaLnBrk="1" hangingPunct="1">
              <a:spcBef>
                <a:spcPct val="0"/>
              </a:spcBef>
            </a:pPr>
            <a:r>
              <a:rPr lang="en-US" b="0" dirty="0">
                <a:latin typeface="Arial" charset="0"/>
                <a:ea typeface="ＭＳ Ｐゴシック" charset="0"/>
                <a:cs typeface="ＭＳ Ｐゴシック" charset="0"/>
              </a:rPr>
              <a:t>NS-03-Luke1-12-slide 65</a:t>
            </a:r>
            <a:endParaRPr lang="en-US" dirty="0">
              <a:latin typeface="Arial" charset="0"/>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79087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F1B55-B33C-1C4E-96F3-5B3F67DC42E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9138" name="Rectangle 2"/>
          <p:cNvSpPr>
            <a:spLocks noGrp="1" noRot="1" noChangeAspect="1" noChangeArrowheads="1" noTextEdit="1"/>
          </p:cNvSpPr>
          <p:nvPr>
            <p:ph type="sldImg"/>
          </p:nvPr>
        </p:nvSpPr>
        <p:spPr>
          <a:xfrm>
            <a:off x="1143000" y="685800"/>
            <a:ext cx="4572000" cy="3429000"/>
          </a:xfrm>
          <a:ln/>
        </p:spPr>
      </p:sp>
      <p:sp>
        <p:nvSpPr>
          <p:cNvPr id="219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8643EF-651C-8E44-969F-49D5D49F120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1186" name="Rectangle 2"/>
          <p:cNvSpPr>
            <a:spLocks noGrp="1" noRot="1" noChangeAspect="1" noChangeArrowheads="1" noTextEdit="1"/>
          </p:cNvSpPr>
          <p:nvPr>
            <p:ph type="sldImg"/>
          </p:nvPr>
        </p:nvSpPr>
        <p:spPr>
          <a:xfrm>
            <a:off x="1143000" y="685800"/>
            <a:ext cx="4572000" cy="3429000"/>
          </a:xfrm>
          <a:ln/>
        </p:spPr>
      </p:sp>
      <p:sp>
        <p:nvSpPr>
          <p:cNvPr id="221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ED987F-4596-2C47-8ED3-4322224F379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AFFAAF-57A7-8445-B9B9-435B5A49BD2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changed the calendar that very night that Israel left Egypt. Before then, they had used a civil calendar beginning with the month of Tishri (Sep-Oct). But God shifted the annual calendar six months to begin on the Exodus month of Nisan (March-Apr). This new sacred calendar was also numbered so that Nisan became the 1</a:t>
            </a:r>
            <a:r>
              <a:rPr lang="en-US" baseline="30000" dirty="0"/>
              <a:t>st</a:t>
            </a:r>
            <a:r>
              <a:rPr lang="en-US" dirty="0"/>
              <a:t> month, Iyar the 2</a:t>
            </a:r>
            <a:r>
              <a:rPr lang="en-US" baseline="30000" dirty="0"/>
              <a:t>nd</a:t>
            </a:r>
            <a:r>
              <a:rPr lang="en-US" dirty="0"/>
              <a:t>, etc. Ironically, Rosh Hashana or New Year started the 7</a:t>
            </a:r>
            <a:r>
              <a:rPr lang="en-US" baseline="30000" dirty="0"/>
              <a:t>th</a:t>
            </a:r>
            <a:r>
              <a:rPr lang="en-US" dirty="0"/>
              <a:t> month, which became known as the civil year. </a:t>
            </a:r>
          </a:p>
          <a:p>
            <a:endParaRPr lang="en-US" dirty="0"/>
          </a:p>
          <a:p>
            <a:r>
              <a:rPr lang="en-US" dirty="0"/>
              <a:t>This is not really that strange. Most of us have a solar year beginning in January, a school year beginning in August, a birth year starting with the month of our birth, an anniversary year starting with our marriage month—you get the idea.</a:t>
            </a:r>
          </a:p>
          <a:p>
            <a:r>
              <a:rPr lang="en-US" dirty="0"/>
              <a:t>_______________</a:t>
            </a:r>
          </a:p>
          <a:p>
            <a:r>
              <a:rPr lang="en-US" dirty="0"/>
              <a:t>Common English-77</a:t>
            </a:r>
          </a:p>
          <a:p>
            <a:r>
              <a:rPr lang="en-US" dirty="0"/>
              <a:t>AP-Engaging Atheists-7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BE-02-Exodus-62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OS-02-Exodus-169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OS-03-Leviticus-260</a:t>
            </a:r>
          </a:p>
          <a:p>
            <a:endParaRPr lang="en-US" dirty="0"/>
          </a:p>
        </p:txBody>
      </p:sp>
      <p:sp>
        <p:nvSpPr>
          <p:cNvPr id="4" name="Date Placeholder 3"/>
          <p:cNvSpPr>
            <a:spLocks noGrp="1"/>
          </p:cNvSpPr>
          <p:nvPr>
            <p:ph type="dt"/>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128"/>
                <a:cs typeface="Arial Unicode MS" charset="0"/>
              </a:rPr>
              <a:t>10/06/10</a:t>
            </a:r>
          </a:p>
        </p:txBody>
      </p:sp>
      <p:sp>
        <p:nvSpPr>
          <p:cNvPr id="5" name="Slide Number Placeholder 4"/>
          <p:cNvSpPr>
            <a:spLocks noGrp="1"/>
          </p:cNvSpPr>
          <p:nvPr>
            <p:ph type="sldNum"/>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E16927D3-97C0-5646-B64C-3E4122A0F397}" type="slidenum">
              <a:rPr kumimoji="0" lang="en-GB"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53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2159398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C6446-AAD8-6F49-9520-162935CE3851}"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37132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203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Now comes that word that</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a strange one to many...</a:t>
            </a:r>
          </a:p>
          <a:p>
            <a:pPr eaLnBrk="1" hangingPunct="1"/>
            <a:r>
              <a:rPr lang="en-US" b="0" dirty="0">
                <a:latin typeface="Times" charset="0"/>
                <a:ea typeface="ＭＳ Ｐゴシック" charset="0"/>
                <a:cs typeface="ＭＳ Ｐゴシック" charset="0"/>
              </a:rPr>
              <a:t>////	SYNOPTIC…meaning…</a:t>
            </a:r>
          </a:p>
          <a:p>
            <a:pPr eaLnBrk="1" hangingPunct="1"/>
            <a:r>
              <a:rPr lang="en-US" b="0" dirty="0">
                <a:latin typeface="Times" charset="0"/>
                <a:ea typeface="ＭＳ Ｐゴシック" charset="0"/>
                <a:cs typeface="ＭＳ Ｐゴシック" charset="0"/>
              </a:rPr>
              <a:t>////	… </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TO SEE TOGETHER</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…add these words to that triangle shape on your study help.</a:t>
            </a:r>
          </a:p>
          <a:p>
            <a:pPr eaLnBrk="1" hangingPunct="1"/>
            <a:r>
              <a:rPr lang="en-US" b="0"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Introduction-20</a:t>
            </a:r>
          </a:p>
          <a:p>
            <a:pPr eaLnBrk="1" hangingPunct="1">
              <a:spcBef>
                <a:spcPct val="0"/>
              </a:spcBef>
            </a:pPr>
            <a:r>
              <a:rPr lang="en-US" b="0" dirty="0">
                <a:latin typeface="Arial" charset="0"/>
                <a:ea typeface="ＭＳ Ｐゴシック" charset="0"/>
                <a:cs typeface="ＭＳ Ｐゴシック" charset="0"/>
              </a:rPr>
              <a:t>NS-02-Mark1-8-slide 27</a:t>
            </a:r>
          </a:p>
          <a:p>
            <a:pPr eaLnBrk="1" hangingPunct="1"/>
            <a:endParaRPr lang="en-US" b="0"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0" dirty="0">
                <a:latin typeface="Times" charset="0"/>
                <a:ea typeface="ＭＳ Ｐゴシック" charset="0"/>
                <a:cs typeface="ＭＳ Ｐゴシック" charset="0"/>
              </a:rPr>
              <a:t>Each of the frames now gets its name... MATTHEW in the first...</a:t>
            </a:r>
          </a:p>
          <a:p>
            <a:r>
              <a:rPr lang="en-US" b="0" dirty="0">
                <a:latin typeface="Times" charset="0"/>
                <a:ea typeface="ＭＳ Ｐゴシック" charset="0"/>
                <a:cs typeface="ＭＳ Ｐゴシック" charset="0"/>
              </a:rPr>
              <a:t>////	MARK, second...</a:t>
            </a:r>
          </a:p>
          <a:p>
            <a:r>
              <a:rPr lang="en-US" b="0" dirty="0">
                <a:latin typeface="Times" charset="0"/>
                <a:ea typeface="ＭＳ Ｐゴシック" charset="0"/>
                <a:cs typeface="ＭＳ Ｐゴシック" charset="0"/>
              </a:rPr>
              <a:t>////	LUKE, third...and finally, the fourth… </a:t>
            </a:r>
          </a:p>
          <a:p>
            <a:r>
              <a:rPr lang="en-US" b="0" dirty="0">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0"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589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normAutofit fontScale="85000" lnSpcReduction="20000"/>
          </a:bodyPr>
          <a:lstStyle/>
          <a:p>
            <a:r>
              <a:rPr lang="en-US" b="1" dirty="0">
                <a:latin typeface="Times" charset="0"/>
                <a:ea typeface="ＭＳ Ｐゴシック" charset="0"/>
                <a:cs typeface="ＭＳ Ｐゴシック" charset="0"/>
              </a:rPr>
              <a:t>Now comes an idea endorsed by Biblical scholars around the world…having to do with the audiences TO WHICH each Gospel was written. </a:t>
            </a:r>
          </a:p>
          <a:p>
            <a:r>
              <a:rPr lang="en-US" b="1" dirty="0">
                <a:latin typeface="Times" charset="0"/>
                <a:ea typeface="ＭＳ Ｐゴシック" charset="0"/>
                <a:cs typeface="ＭＳ Ｐゴシック" charset="0"/>
              </a:rPr>
              <a:t>For instance…</a:t>
            </a:r>
          </a:p>
          <a:p>
            <a:r>
              <a:rPr lang="en-US" b="1" dirty="0">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dirty="0">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a:t>
            </a:r>
            <a:r>
              <a:rPr lang="ru-RU"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straightway</a:t>
            </a:r>
            <a:r>
              <a:rPr lang="ru-RU"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in early translations…all in a get-the-job-done mentality, which characterized the Roman way of thinking and doing things.</a:t>
            </a:r>
          </a:p>
          <a:p>
            <a:r>
              <a:rPr lang="en-US" b="1" dirty="0">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dirty="0">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dirty="0">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uk-UA"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dirty="0">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79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ru-RU"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79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ru-RU"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19AC96D6-707F-0441-99C6-4CCEC9E79D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452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C407B19F-9E98-544D-8D78-C613B3C1BB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53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8C298C53-BCD4-4B45-9695-A7903F8AB4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72739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E266C-1471-654A-8A7C-26C5E470D4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7305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F1EB1A8-5FB8-5847-9C6D-3EB52EAD9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8706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615ABB5-C8EE-AA45-A8FA-408FE47C4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557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929419F3-012A-4646-9004-86E84A620A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42131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0DB5FF5D-036E-7B4B-9342-D324380057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96803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3862AA7-1A67-7746-A27D-3738475DC7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93570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753099789"/>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5B1E544D-E813-BA41-B996-E5AD07143B70}" type="slidenum">
              <a:rPr lang="en-US"/>
              <a:pPr>
                <a:defRPr/>
              </a:pPr>
              <a:t>‹#›</a:t>
            </a:fld>
            <a:endParaRPr lang="en-US"/>
          </a:p>
        </p:txBody>
      </p:sp>
    </p:spTree>
    <p:extLst>
      <p:ext uri="{BB962C8B-B14F-4D97-AF65-F5344CB8AC3E}">
        <p14:creationId xmlns:p14="http://schemas.microsoft.com/office/powerpoint/2010/main" val="898166462"/>
      </p:ext>
    </p:extLst>
  </p:cSld>
  <p:clrMapOvr>
    <a:masterClrMapping/>
  </p:clrMapOvr>
  <p:transitio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309006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398956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16656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677773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595071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797188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328913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49091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7055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726214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727620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912152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806555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7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084819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571491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540263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730970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6298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30347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24154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80522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051050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944684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142274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100748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919745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83487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9585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276903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87246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060219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8538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197651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47952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657206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3024188" y="46038"/>
            <a:ext cx="3144837" cy="1046162"/>
          </a:xfrm>
          <a:custGeom>
            <a:avLst/>
            <a:gdLst>
              <a:gd name="T0" fmla="*/ 26 w 1981"/>
              <a:gd name="T1" fmla="*/ 107 h 659"/>
              <a:gd name="T2" fmla="*/ 42 w 1981"/>
              <a:gd name="T3" fmla="*/ 100 h 659"/>
              <a:gd name="T4" fmla="*/ 717 w 1981"/>
              <a:gd name="T5" fmla="*/ 100 h 659"/>
              <a:gd name="T6" fmla="*/ 767 w 1981"/>
              <a:gd name="T7" fmla="*/ 64 h 659"/>
              <a:gd name="T8" fmla="*/ 801 w 1981"/>
              <a:gd name="T9" fmla="*/ 44 h 659"/>
              <a:gd name="T10" fmla="*/ 835 w 1981"/>
              <a:gd name="T11" fmla="*/ 28 h 659"/>
              <a:gd name="T12" fmla="*/ 877 w 1981"/>
              <a:gd name="T13" fmla="*/ 18 h 659"/>
              <a:gd name="T14" fmla="*/ 917 w 1981"/>
              <a:gd name="T15" fmla="*/ 9 h 659"/>
              <a:gd name="T16" fmla="*/ 960 w 1981"/>
              <a:gd name="T17" fmla="*/ 4 h 659"/>
              <a:gd name="T18" fmla="*/ 1014 w 1981"/>
              <a:gd name="T19" fmla="*/ 0 h 659"/>
              <a:gd name="T20" fmla="*/ 1076 w 1981"/>
              <a:gd name="T21" fmla="*/ 9 h 659"/>
              <a:gd name="T22" fmla="*/ 1133 w 1981"/>
              <a:gd name="T23" fmla="*/ 24 h 659"/>
              <a:gd name="T24" fmla="*/ 1174 w 1981"/>
              <a:gd name="T25" fmla="*/ 44 h 659"/>
              <a:gd name="T26" fmla="*/ 1219 w 1981"/>
              <a:gd name="T27" fmla="*/ 64 h 659"/>
              <a:gd name="T28" fmla="*/ 1247 w 1981"/>
              <a:gd name="T29" fmla="*/ 82 h 659"/>
              <a:gd name="T30" fmla="*/ 1273 w 1981"/>
              <a:gd name="T31" fmla="*/ 103 h 659"/>
              <a:gd name="T32" fmla="*/ 1919 w 1981"/>
              <a:gd name="T33" fmla="*/ 100 h 659"/>
              <a:gd name="T34" fmla="*/ 1941 w 1981"/>
              <a:gd name="T35" fmla="*/ 105 h 659"/>
              <a:gd name="T36" fmla="*/ 1956 w 1981"/>
              <a:gd name="T37" fmla="*/ 116 h 659"/>
              <a:gd name="T38" fmla="*/ 1970 w 1981"/>
              <a:gd name="T39" fmla="*/ 146 h 659"/>
              <a:gd name="T40" fmla="*/ 1978 w 1981"/>
              <a:gd name="T41" fmla="*/ 180 h 659"/>
              <a:gd name="T42" fmla="*/ 1980 w 1981"/>
              <a:gd name="T43" fmla="*/ 220 h 659"/>
              <a:gd name="T44" fmla="*/ 1980 w 1981"/>
              <a:gd name="T45" fmla="*/ 559 h 659"/>
              <a:gd name="T46" fmla="*/ 1284 w 1981"/>
              <a:gd name="T47" fmla="*/ 560 h 659"/>
              <a:gd name="T48" fmla="*/ 1112 w 1981"/>
              <a:gd name="T49" fmla="*/ 656 h 659"/>
              <a:gd name="T50" fmla="*/ 829 w 1981"/>
              <a:gd name="T51" fmla="*/ 658 h 659"/>
              <a:gd name="T52" fmla="*/ 694 w 1981"/>
              <a:gd name="T53" fmla="*/ 554 h 659"/>
              <a:gd name="T54" fmla="*/ 74 w 1981"/>
              <a:gd name="T55" fmla="*/ 559 h 659"/>
              <a:gd name="T56" fmla="*/ 0 w 1981"/>
              <a:gd name="T57" fmla="*/ 559 h 659"/>
              <a:gd name="T58" fmla="*/ 0 w 1981"/>
              <a:gd name="T59" fmla="*/ 243 h 659"/>
              <a:gd name="T60" fmla="*/ 0 w 1981"/>
              <a:gd name="T61" fmla="*/ 196 h 659"/>
              <a:gd name="T62" fmla="*/ 8 w 1981"/>
              <a:gd name="T63" fmla="*/ 151 h 659"/>
              <a:gd name="T64" fmla="*/ 15 w 1981"/>
              <a:gd name="T65" fmla="*/ 128 h 659"/>
              <a:gd name="T66" fmla="*/ 26 w 1981"/>
              <a:gd name="T67" fmla="*/ 107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5" name="Oval 8"/>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US">
              <a:solidFill>
                <a:srgbClr val="FFFFCC"/>
              </a:solidFill>
              <a:effectLst/>
            </a:endParaRPr>
          </a:p>
        </p:txBody>
      </p:sp>
      <p:sp>
        <p:nvSpPr>
          <p:cNvPr id="6" name="Freeform 9"/>
          <p:cNvSpPr>
            <a:spLocks/>
          </p:cNvSpPr>
          <p:nvPr/>
        </p:nvSpPr>
        <p:spPr bwMode="auto">
          <a:xfrm>
            <a:off x="3022600" y="684213"/>
            <a:ext cx="3146425" cy="485775"/>
          </a:xfrm>
          <a:custGeom>
            <a:avLst/>
            <a:gdLst>
              <a:gd name="T0" fmla="*/ 96 w 1982"/>
              <a:gd name="T1" fmla="*/ 68 h 306"/>
              <a:gd name="T2" fmla="*/ 156 w 1982"/>
              <a:gd name="T3" fmla="*/ 68 h 306"/>
              <a:gd name="T4" fmla="*/ 203 w 1982"/>
              <a:gd name="T5" fmla="*/ 101 h 306"/>
              <a:gd name="T6" fmla="*/ 279 w 1982"/>
              <a:gd name="T7" fmla="*/ 82 h 306"/>
              <a:gd name="T8" fmla="*/ 366 w 1982"/>
              <a:gd name="T9" fmla="*/ 71 h 306"/>
              <a:gd name="T10" fmla="*/ 427 w 1982"/>
              <a:gd name="T11" fmla="*/ 92 h 306"/>
              <a:gd name="T12" fmla="*/ 493 w 1982"/>
              <a:gd name="T13" fmla="*/ 82 h 306"/>
              <a:gd name="T14" fmla="*/ 599 w 1982"/>
              <a:gd name="T15" fmla="*/ 87 h 306"/>
              <a:gd name="T16" fmla="*/ 667 w 1982"/>
              <a:gd name="T17" fmla="*/ 101 h 306"/>
              <a:gd name="T18" fmla="*/ 766 w 1982"/>
              <a:gd name="T19" fmla="*/ 128 h 306"/>
              <a:gd name="T20" fmla="*/ 814 w 1982"/>
              <a:gd name="T21" fmla="*/ 158 h 306"/>
              <a:gd name="T22" fmla="*/ 850 w 1982"/>
              <a:gd name="T23" fmla="*/ 208 h 306"/>
              <a:gd name="T24" fmla="*/ 917 w 1982"/>
              <a:gd name="T25" fmla="*/ 206 h 306"/>
              <a:gd name="T26" fmla="*/ 979 w 1982"/>
              <a:gd name="T27" fmla="*/ 222 h 306"/>
              <a:gd name="T28" fmla="*/ 1033 w 1982"/>
              <a:gd name="T29" fmla="*/ 210 h 306"/>
              <a:gd name="T30" fmla="*/ 1091 w 1982"/>
              <a:gd name="T31" fmla="*/ 194 h 306"/>
              <a:gd name="T32" fmla="*/ 1156 w 1982"/>
              <a:gd name="T33" fmla="*/ 162 h 306"/>
              <a:gd name="T34" fmla="*/ 1220 w 1982"/>
              <a:gd name="T35" fmla="*/ 109 h 306"/>
              <a:gd name="T36" fmla="*/ 1291 w 1982"/>
              <a:gd name="T37" fmla="*/ 83 h 306"/>
              <a:gd name="T38" fmla="*/ 1339 w 1982"/>
              <a:gd name="T39" fmla="*/ 90 h 306"/>
              <a:gd name="T40" fmla="*/ 1398 w 1982"/>
              <a:gd name="T41" fmla="*/ 91 h 306"/>
              <a:gd name="T42" fmla="*/ 1480 w 1982"/>
              <a:gd name="T43" fmla="*/ 111 h 306"/>
              <a:gd name="T44" fmla="*/ 1527 w 1982"/>
              <a:gd name="T45" fmla="*/ 82 h 306"/>
              <a:gd name="T46" fmla="*/ 1569 w 1982"/>
              <a:gd name="T47" fmla="*/ 88 h 306"/>
              <a:gd name="T48" fmla="*/ 1642 w 1982"/>
              <a:gd name="T49" fmla="*/ 53 h 306"/>
              <a:gd name="T50" fmla="*/ 1687 w 1982"/>
              <a:gd name="T51" fmla="*/ 57 h 306"/>
              <a:gd name="T52" fmla="*/ 1739 w 1982"/>
              <a:gd name="T53" fmla="*/ 11 h 306"/>
              <a:gd name="T54" fmla="*/ 1792 w 1982"/>
              <a:gd name="T55" fmla="*/ 51 h 306"/>
              <a:gd name="T56" fmla="*/ 1847 w 1982"/>
              <a:gd name="T57" fmla="*/ 0 h 306"/>
              <a:gd name="T58" fmla="*/ 1896 w 1982"/>
              <a:gd name="T59" fmla="*/ 61 h 306"/>
              <a:gd name="T60" fmla="*/ 1946 w 1982"/>
              <a:gd name="T61" fmla="*/ 26 h 306"/>
              <a:gd name="T62" fmla="*/ 1981 w 1982"/>
              <a:gd name="T63" fmla="*/ 46 h 306"/>
              <a:gd name="T64" fmla="*/ 1304 w 1982"/>
              <a:gd name="T65" fmla="*/ 230 h 306"/>
              <a:gd name="T66" fmla="*/ 893 w 1982"/>
              <a:gd name="T67" fmla="*/ 305 h 306"/>
              <a:gd name="T68" fmla="*/ 699 w 1982"/>
              <a:gd name="T69" fmla="*/ 157 h 306"/>
              <a:gd name="T70" fmla="*/ 0 w 1982"/>
              <a:gd name="T71" fmla="*/ 31 h 306"/>
              <a:gd name="T72" fmla="*/ 29 w 1982"/>
              <a:gd name="T73" fmla="*/ 53 h 306"/>
              <a:gd name="T74" fmla="*/ 68 w 1982"/>
              <a:gd name="T75" fmla="*/ 61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7" name="Freeform 10"/>
          <p:cNvSpPr>
            <a:spLocks/>
          </p:cNvSpPr>
          <p:nvPr/>
        </p:nvSpPr>
        <p:spPr bwMode="auto">
          <a:xfrm>
            <a:off x="3022600" y="771525"/>
            <a:ext cx="3146425" cy="490538"/>
          </a:xfrm>
          <a:custGeom>
            <a:avLst/>
            <a:gdLst>
              <a:gd name="T0" fmla="*/ 42 w 1982"/>
              <a:gd name="T1" fmla="*/ 200 h 309"/>
              <a:gd name="T2" fmla="*/ 714 w 1982"/>
              <a:gd name="T3" fmla="*/ 201 h 309"/>
              <a:gd name="T4" fmla="*/ 772 w 1982"/>
              <a:gd name="T5" fmla="*/ 249 h 309"/>
              <a:gd name="T6" fmla="*/ 844 w 1982"/>
              <a:gd name="T7" fmla="*/ 281 h 309"/>
              <a:gd name="T8" fmla="*/ 932 w 1982"/>
              <a:gd name="T9" fmla="*/ 301 h 309"/>
              <a:gd name="T10" fmla="*/ 1065 w 1982"/>
              <a:gd name="T11" fmla="*/ 301 h 309"/>
              <a:gd name="T12" fmla="*/ 1221 w 1982"/>
              <a:gd name="T13" fmla="*/ 253 h 309"/>
              <a:gd name="T14" fmla="*/ 1287 w 1982"/>
              <a:gd name="T15" fmla="*/ 200 h 309"/>
              <a:gd name="T16" fmla="*/ 1942 w 1982"/>
              <a:gd name="T17" fmla="*/ 199 h 309"/>
              <a:gd name="T18" fmla="*/ 1971 w 1982"/>
              <a:gd name="T19" fmla="*/ 184 h 309"/>
              <a:gd name="T20" fmla="*/ 1981 w 1982"/>
              <a:gd name="T21" fmla="*/ 155 h 309"/>
              <a:gd name="T22" fmla="*/ 1964 w 1982"/>
              <a:gd name="T23" fmla="*/ 0 h 309"/>
              <a:gd name="T24" fmla="*/ 1946 w 1982"/>
              <a:gd name="T25" fmla="*/ 29 h 309"/>
              <a:gd name="T26" fmla="*/ 1931 w 1982"/>
              <a:gd name="T27" fmla="*/ 53 h 309"/>
              <a:gd name="T28" fmla="*/ 1897 w 1982"/>
              <a:gd name="T29" fmla="*/ 38 h 309"/>
              <a:gd name="T30" fmla="*/ 1856 w 1982"/>
              <a:gd name="T31" fmla="*/ 23 h 309"/>
              <a:gd name="T32" fmla="*/ 1805 w 1982"/>
              <a:gd name="T33" fmla="*/ 53 h 309"/>
              <a:gd name="T34" fmla="*/ 1771 w 1982"/>
              <a:gd name="T35" fmla="*/ 38 h 309"/>
              <a:gd name="T36" fmla="*/ 1727 w 1982"/>
              <a:gd name="T37" fmla="*/ 31 h 309"/>
              <a:gd name="T38" fmla="*/ 1705 w 1982"/>
              <a:gd name="T39" fmla="*/ 61 h 309"/>
              <a:gd name="T40" fmla="*/ 1660 w 1982"/>
              <a:gd name="T41" fmla="*/ 53 h 309"/>
              <a:gd name="T42" fmla="*/ 1597 w 1982"/>
              <a:gd name="T43" fmla="*/ 61 h 309"/>
              <a:gd name="T44" fmla="*/ 1538 w 1982"/>
              <a:gd name="T45" fmla="*/ 53 h 309"/>
              <a:gd name="T46" fmla="*/ 1479 w 1982"/>
              <a:gd name="T47" fmla="*/ 76 h 309"/>
              <a:gd name="T48" fmla="*/ 1429 w 1982"/>
              <a:gd name="T49" fmla="*/ 55 h 309"/>
              <a:gd name="T50" fmla="*/ 1344 w 1982"/>
              <a:gd name="T51" fmla="*/ 72 h 309"/>
              <a:gd name="T52" fmla="*/ 1281 w 1982"/>
              <a:gd name="T53" fmla="*/ 69 h 309"/>
              <a:gd name="T54" fmla="*/ 1242 w 1982"/>
              <a:gd name="T55" fmla="*/ 130 h 309"/>
              <a:gd name="T56" fmla="*/ 1214 w 1982"/>
              <a:gd name="T57" fmla="*/ 178 h 309"/>
              <a:gd name="T58" fmla="*/ 1156 w 1982"/>
              <a:gd name="T59" fmla="*/ 196 h 309"/>
              <a:gd name="T60" fmla="*/ 1106 w 1982"/>
              <a:gd name="T61" fmla="*/ 213 h 309"/>
              <a:gd name="T62" fmla="*/ 1005 w 1982"/>
              <a:gd name="T63" fmla="*/ 221 h 309"/>
              <a:gd name="T64" fmla="*/ 883 w 1982"/>
              <a:gd name="T65" fmla="*/ 233 h 309"/>
              <a:gd name="T66" fmla="*/ 792 w 1982"/>
              <a:gd name="T67" fmla="*/ 186 h 309"/>
              <a:gd name="T68" fmla="*/ 721 w 1982"/>
              <a:gd name="T69" fmla="*/ 91 h 309"/>
              <a:gd name="T70" fmla="*/ 634 w 1982"/>
              <a:gd name="T71" fmla="*/ 76 h 309"/>
              <a:gd name="T72" fmla="*/ 526 w 1982"/>
              <a:gd name="T73" fmla="*/ 53 h 309"/>
              <a:gd name="T74" fmla="*/ 415 w 1982"/>
              <a:gd name="T75" fmla="*/ 38 h 309"/>
              <a:gd name="T76" fmla="*/ 339 w 1982"/>
              <a:gd name="T77" fmla="*/ 57 h 309"/>
              <a:gd name="T78" fmla="*/ 295 w 1982"/>
              <a:gd name="T79" fmla="*/ 51 h 309"/>
              <a:gd name="T80" fmla="*/ 231 w 1982"/>
              <a:gd name="T81" fmla="*/ 59 h 309"/>
              <a:gd name="T82" fmla="*/ 162 w 1982"/>
              <a:gd name="T83" fmla="*/ 57 h 309"/>
              <a:gd name="T84" fmla="*/ 90 w 1982"/>
              <a:gd name="T85" fmla="*/ 70 h 309"/>
              <a:gd name="T86" fmla="*/ 18 w 1982"/>
              <a:gd name="T87" fmla="*/ 61 h 309"/>
              <a:gd name="T88" fmla="*/ 2 w 1982"/>
              <a:gd name="T89" fmla="*/ 120 h 309"/>
              <a:gd name="T90" fmla="*/ 14 w 1982"/>
              <a:gd name="T91" fmla="*/ 190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8" name="Freeform 11"/>
          <p:cNvSpPr>
            <a:spLocks/>
          </p:cNvSpPr>
          <p:nvPr/>
        </p:nvSpPr>
        <p:spPr bwMode="auto">
          <a:xfrm>
            <a:off x="3044825" y="850900"/>
            <a:ext cx="3086100" cy="365125"/>
          </a:xfrm>
          <a:custGeom>
            <a:avLst/>
            <a:gdLst>
              <a:gd name="T0" fmla="*/ 477 w 1944"/>
              <a:gd name="T1" fmla="*/ 72 h 230"/>
              <a:gd name="T2" fmla="*/ 348 w 1944"/>
              <a:gd name="T3" fmla="*/ 81 h 230"/>
              <a:gd name="T4" fmla="*/ 154 w 1944"/>
              <a:gd name="T5" fmla="*/ 81 h 230"/>
              <a:gd name="T6" fmla="*/ 64 w 1944"/>
              <a:gd name="T7" fmla="*/ 79 h 230"/>
              <a:gd name="T8" fmla="*/ 12 w 1944"/>
              <a:gd name="T9" fmla="*/ 58 h 230"/>
              <a:gd name="T10" fmla="*/ 0 w 1944"/>
              <a:gd name="T11" fmla="*/ 74 h 230"/>
              <a:gd name="T12" fmla="*/ 73 w 1944"/>
              <a:gd name="T13" fmla="*/ 103 h 230"/>
              <a:gd name="T14" fmla="*/ 163 w 1944"/>
              <a:gd name="T15" fmla="*/ 101 h 230"/>
              <a:gd name="T16" fmla="*/ 212 w 1944"/>
              <a:gd name="T17" fmla="*/ 105 h 230"/>
              <a:gd name="T18" fmla="*/ 324 w 1944"/>
              <a:gd name="T19" fmla="*/ 109 h 230"/>
              <a:gd name="T20" fmla="*/ 541 w 1944"/>
              <a:gd name="T21" fmla="*/ 101 h 230"/>
              <a:gd name="T22" fmla="*/ 698 w 1944"/>
              <a:gd name="T23" fmla="*/ 103 h 230"/>
              <a:gd name="T24" fmla="*/ 769 w 1944"/>
              <a:gd name="T25" fmla="*/ 168 h 230"/>
              <a:gd name="T26" fmla="*/ 885 w 1944"/>
              <a:gd name="T27" fmla="*/ 218 h 230"/>
              <a:gd name="T28" fmla="*/ 1018 w 1944"/>
              <a:gd name="T29" fmla="*/ 229 h 230"/>
              <a:gd name="T30" fmla="*/ 1154 w 1944"/>
              <a:gd name="T31" fmla="*/ 194 h 230"/>
              <a:gd name="T32" fmla="*/ 1246 w 1944"/>
              <a:gd name="T33" fmla="*/ 131 h 230"/>
              <a:gd name="T34" fmla="*/ 1311 w 1944"/>
              <a:gd name="T35" fmla="*/ 107 h 230"/>
              <a:gd name="T36" fmla="*/ 1485 w 1944"/>
              <a:gd name="T37" fmla="*/ 109 h 230"/>
              <a:gd name="T38" fmla="*/ 1618 w 1944"/>
              <a:gd name="T39" fmla="*/ 107 h 230"/>
              <a:gd name="T40" fmla="*/ 1773 w 1944"/>
              <a:gd name="T41" fmla="*/ 107 h 230"/>
              <a:gd name="T42" fmla="*/ 1919 w 1944"/>
              <a:gd name="T43" fmla="*/ 111 h 230"/>
              <a:gd name="T44" fmla="*/ 1943 w 1944"/>
              <a:gd name="T45" fmla="*/ 54 h 230"/>
              <a:gd name="T46" fmla="*/ 1919 w 1944"/>
              <a:gd name="T47" fmla="*/ 60 h 230"/>
              <a:gd name="T48" fmla="*/ 1857 w 1944"/>
              <a:gd name="T49" fmla="*/ 95 h 230"/>
              <a:gd name="T50" fmla="*/ 1687 w 1944"/>
              <a:gd name="T51" fmla="*/ 91 h 230"/>
              <a:gd name="T52" fmla="*/ 1491 w 1944"/>
              <a:gd name="T53" fmla="*/ 93 h 230"/>
              <a:gd name="T54" fmla="*/ 1349 w 1944"/>
              <a:gd name="T55" fmla="*/ 99 h 230"/>
              <a:gd name="T56" fmla="*/ 1291 w 1944"/>
              <a:gd name="T57" fmla="*/ 85 h 230"/>
              <a:gd name="T58" fmla="*/ 1283 w 1944"/>
              <a:gd name="T59" fmla="*/ 52 h 230"/>
              <a:gd name="T60" fmla="*/ 1265 w 1944"/>
              <a:gd name="T61" fmla="*/ 36 h 230"/>
              <a:gd name="T62" fmla="*/ 1205 w 1944"/>
              <a:gd name="T63" fmla="*/ 115 h 230"/>
              <a:gd name="T64" fmla="*/ 1139 w 1944"/>
              <a:gd name="T65" fmla="*/ 162 h 230"/>
              <a:gd name="T66" fmla="*/ 1063 w 1944"/>
              <a:gd name="T67" fmla="*/ 180 h 230"/>
              <a:gd name="T68" fmla="*/ 980 w 1944"/>
              <a:gd name="T69" fmla="*/ 198 h 230"/>
              <a:gd name="T70" fmla="*/ 883 w 1944"/>
              <a:gd name="T71" fmla="*/ 176 h 230"/>
              <a:gd name="T72" fmla="*/ 825 w 1944"/>
              <a:gd name="T73" fmla="*/ 149 h 230"/>
              <a:gd name="T74" fmla="*/ 771 w 1944"/>
              <a:gd name="T75" fmla="*/ 137 h 230"/>
              <a:gd name="T76" fmla="*/ 730 w 1944"/>
              <a:gd name="T77" fmla="*/ 99 h 230"/>
              <a:gd name="T78" fmla="*/ 685 w 1944"/>
              <a:gd name="T79" fmla="*/ 38 h 230"/>
              <a:gd name="T80" fmla="*/ 655 w 1944"/>
              <a:gd name="T81" fmla="*/ 68 h 230"/>
              <a:gd name="T82" fmla="*/ 537 w 1944"/>
              <a:gd name="T83" fmla="*/ 77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9" name="Freeform 12"/>
          <p:cNvSpPr>
            <a:spLocks/>
          </p:cNvSpPr>
          <p:nvPr/>
        </p:nvSpPr>
        <p:spPr bwMode="auto">
          <a:xfrm>
            <a:off x="5057775" y="358775"/>
            <a:ext cx="193675" cy="649288"/>
          </a:xfrm>
          <a:custGeom>
            <a:avLst/>
            <a:gdLst>
              <a:gd name="T0" fmla="*/ 82 w 122"/>
              <a:gd name="T1" fmla="*/ 10 h 409"/>
              <a:gd name="T2" fmla="*/ 75 w 122"/>
              <a:gd name="T3" fmla="*/ 40 h 409"/>
              <a:gd name="T4" fmla="*/ 121 w 122"/>
              <a:gd name="T5" fmla="*/ 44 h 409"/>
              <a:gd name="T6" fmla="*/ 103 w 122"/>
              <a:gd name="T7" fmla="*/ 98 h 409"/>
              <a:gd name="T8" fmla="*/ 105 w 122"/>
              <a:gd name="T9" fmla="*/ 140 h 409"/>
              <a:gd name="T10" fmla="*/ 116 w 122"/>
              <a:gd name="T11" fmla="*/ 176 h 409"/>
              <a:gd name="T12" fmla="*/ 97 w 122"/>
              <a:gd name="T13" fmla="*/ 214 h 409"/>
              <a:gd name="T14" fmla="*/ 90 w 122"/>
              <a:gd name="T15" fmla="*/ 252 h 409"/>
              <a:gd name="T16" fmla="*/ 82 w 122"/>
              <a:gd name="T17" fmla="*/ 290 h 409"/>
              <a:gd name="T18" fmla="*/ 66 w 122"/>
              <a:gd name="T19" fmla="*/ 316 h 409"/>
              <a:gd name="T20" fmla="*/ 51 w 122"/>
              <a:gd name="T21" fmla="*/ 342 h 409"/>
              <a:gd name="T22" fmla="*/ 32 w 122"/>
              <a:gd name="T23" fmla="*/ 368 h 409"/>
              <a:gd name="T24" fmla="*/ 21 w 122"/>
              <a:gd name="T25" fmla="*/ 386 h 409"/>
              <a:gd name="T26" fmla="*/ 0 w 122"/>
              <a:gd name="T27" fmla="*/ 408 h 409"/>
              <a:gd name="T28" fmla="*/ 12 w 122"/>
              <a:gd name="T29" fmla="*/ 368 h 409"/>
              <a:gd name="T30" fmla="*/ 38 w 122"/>
              <a:gd name="T31" fmla="*/ 340 h 409"/>
              <a:gd name="T32" fmla="*/ 34 w 122"/>
              <a:gd name="T33" fmla="*/ 308 h 409"/>
              <a:gd name="T34" fmla="*/ 58 w 122"/>
              <a:gd name="T35" fmla="*/ 268 h 409"/>
              <a:gd name="T36" fmla="*/ 71 w 122"/>
              <a:gd name="T37" fmla="*/ 220 h 409"/>
              <a:gd name="T38" fmla="*/ 64 w 122"/>
              <a:gd name="T39" fmla="*/ 174 h 409"/>
              <a:gd name="T40" fmla="*/ 69 w 122"/>
              <a:gd name="T41" fmla="*/ 136 h 409"/>
              <a:gd name="T42" fmla="*/ 64 w 122"/>
              <a:gd name="T43" fmla="*/ 110 h 409"/>
              <a:gd name="T44" fmla="*/ 30 w 122"/>
              <a:gd name="T45" fmla="*/ 58 h 409"/>
              <a:gd name="T46" fmla="*/ 10 w 122"/>
              <a:gd name="T47" fmla="*/ 6 h 409"/>
              <a:gd name="T48" fmla="*/ 79 w 122"/>
              <a:gd name="T49" fmla="*/ 0 h 409"/>
              <a:gd name="T50" fmla="*/ 82 w 122"/>
              <a:gd name="T51" fmla="*/ 10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 name="Freeform 13"/>
          <p:cNvSpPr>
            <a:spLocks/>
          </p:cNvSpPr>
          <p:nvPr/>
        </p:nvSpPr>
        <p:spPr bwMode="auto">
          <a:xfrm>
            <a:off x="3052763" y="4763"/>
            <a:ext cx="3092450" cy="642937"/>
          </a:xfrm>
          <a:custGeom>
            <a:avLst/>
            <a:gdLst>
              <a:gd name="T0" fmla="*/ 0 w 1948"/>
              <a:gd name="T1" fmla="*/ 405 h 405"/>
              <a:gd name="T2" fmla="*/ 8 w 1948"/>
              <a:gd name="T3" fmla="*/ 238 h 405"/>
              <a:gd name="T4" fmla="*/ 37 w 1948"/>
              <a:gd name="T5" fmla="*/ 199 h 405"/>
              <a:gd name="T6" fmla="*/ 88 w 1948"/>
              <a:gd name="T7" fmla="*/ 224 h 405"/>
              <a:gd name="T8" fmla="*/ 135 w 1948"/>
              <a:gd name="T9" fmla="*/ 195 h 405"/>
              <a:gd name="T10" fmla="*/ 185 w 1948"/>
              <a:gd name="T11" fmla="*/ 222 h 405"/>
              <a:gd name="T12" fmla="*/ 242 w 1948"/>
              <a:gd name="T13" fmla="*/ 222 h 405"/>
              <a:gd name="T14" fmla="*/ 330 w 1948"/>
              <a:gd name="T15" fmla="*/ 211 h 405"/>
              <a:gd name="T16" fmla="*/ 395 w 1948"/>
              <a:gd name="T17" fmla="*/ 186 h 405"/>
              <a:gd name="T18" fmla="*/ 458 w 1948"/>
              <a:gd name="T19" fmla="*/ 211 h 405"/>
              <a:gd name="T20" fmla="*/ 495 w 1948"/>
              <a:gd name="T21" fmla="*/ 219 h 405"/>
              <a:gd name="T22" fmla="*/ 573 w 1948"/>
              <a:gd name="T23" fmla="*/ 210 h 405"/>
              <a:gd name="T24" fmla="*/ 712 w 1948"/>
              <a:gd name="T25" fmla="*/ 184 h 405"/>
              <a:gd name="T26" fmla="*/ 791 w 1948"/>
              <a:gd name="T27" fmla="*/ 124 h 405"/>
              <a:gd name="T28" fmla="*/ 776 w 1948"/>
              <a:gd name="T29" fmla="*/ 181 h 405"/>
              <a:gd name="T30" fmla="*/ 842 w 1948"/>
              <a:gd name="T31" fmla="*/ 203 h 405"/>
              <a:gd name="T32" fmla="*/ 887 w 1948"/>
              <a:gd name="T33" fmla="*/ 243 h 405"/>
              <a:gd name="T34" fmla="*/ 929 w 1948"/>
              <a:gd name="T35" fmla="*/ 275 h 405"/>
              <a:gd name="T36" fmla="*/ 955 w 1948"/>
              <a:gd name="T37" fmla="*/ 275 h 405"/>
              <a:gd name="T38" fmla="*/ 921 w 1948"/>
              <a:gd name="T39" fmla="*/ 223 h 405"/>
              <a:gd name="T40" fmla="*/ 889 w 1948"/>
              <a:gd name="T41" fmla="*/ 156 h 405"/>
              <a:gd name="T42" fmla="*/ 867 w 1948"/>
              <a:gd name="T43" fmla="*/ 122 h 405"/>
              <a:gd name="T44" fmla="*/ 910 w 1948"/>
              <a:gd name="T45" fmla="*/ 90 h 405"/>
              <a:gd name="T46" fmla="*/ 849 w 1948"/>
              <a:gd name="T47" fmla="*/ 80 h 405"/>
              <a:gd name="T48" fmla="*/ 951 w 1948"/>
              <a:gd name="T49" fmla="*/ 58 h 405"/>
              <a:gd name="T50" fmla="*/ 1072 w 1948"/>
              <a:gd name="T51" fmla="*/ 78 h 405"/>
              <a:gd name="T52" fmla="*/ 1142 w 1948"/>
              <a:gd name="T53" fmla="*/ 86 h 405"/>
              <a:gd name="T54" fmla="*/ 1225 w 1948"/>
              <a:gd name="T55" fmla="*/ 164 h 405"/>
              <a:gd name="T56" fmla="*/ 1313 w 1948"/>
              <a:gd name="T57" fmla="*/ 214 h 405"/>
              <a:gd name="T58" fmla="*/ 1394 w 1948"/>
              <a:gd name="T59" fmla="*/ 217 h 405"/>
              <a:gd name="T60" fmla="*/ 1471 w 1948"/>
              <a:gd name="T61" fmla="*/ 195 h 405"/>
              <a:gd name="T62" fmla="*/ 1517 w 1948"/>
              <a:gd name="T63" fmla="*/ 214 h 405"/>
              <a:gd name="T64" fmla="*/ 1555 w 1948"/>
              <a:gd name="T65" fmla="*/ 198 h 405"/>
              <a:gd name="T66" fmla="*/ 1608 w 1948"/>
              <a:gd name="T67" fmla="*/ 224 h 405"/>
              <a:gd name="T68" fmla="*/ 1651 w 1948"/>
              <a:gd name="T69" fmla="*/ 222 h 405"/>
              <a:gd name="T70" fmla="*/ 1686 w 1948"/>
              <a:gd name="T71" fmla="*/ 199 h 405"/>
              <a:gd name="T72" fmla="*/ 1742 w 1948"/>
              <a:gd name="T73" fmla="*/ 225 h 405"/>
              <a:gd name="T74" fmla="*/ 1789 w 1948"/>
              <a:gd name="T75" fmla="*/ 214 h 405"/>
              <a:gd name="T76" fmla="*/ 1830 w 1948"/>
              <a:gd name="T77" fmla="*/ 229 h 405"/>
              <a:gd name="T78" fmla="*/ 1898 w 1948"/>
              <a:gd name="T79" fmla="*/ 211 h 405"/>
              <a:gd name="T80" fmla="*/ 1936 w 1948"/>
              <a:gd name="T81" fmla="*/ 254 h 405"/>
              <a:gd name="T82" fmla="*/ 1948 w 1948"/>
              <a:gd name="T83" fmla="*/ 238 h 405"/>
              <a:gd name="T84" fmla="*/ 1940 w 1948"/>
              <a:gd name="T85" fmla="*/ 170 h 405"/>
              <a:gd name="T86" fmla="*/ 1881 w 1948"/>
              <a:gd name="T87" fmla="*/ 140 h 405"/>
              <a:gd name="T88" fmla="*/ 1807 w 1948"/>
              <a:gd name="T89" fmla="*/ 152 h 405"/>
              <a:gd name="T90" fmla="*/ 1742 w 1948"/>
              <a:gd name="T91" fmla="*/ 140 h 405"/>
              <a:gd name="T92" fmla="*/ 1648 w 1948"/>
              <a:gd name="T93" fmla="*/ 142 h 405"/>
              <a:gd name="T94" fmla="*/ 1580 w 1948"/>
              <a:gd name="T95" fmla="*/ 140 h 405"/>
              <a:gd name="T96" fmla="*/ 1514 w 1948"/>
              <a:gd name="T97" fmla="*/ 145 h 405"/>
              <a:gd name="T98" fmla="*/ 1442 w 1948"/>
              <a:gd name="T99" fmla="*/ 145 h 405"/>
              <a:gd name="T100" fmla="*/ 1365 w 1948"/>
              <a:gd name="T101" fmla="*/ 146 h 405"/>
              <a:gd name="T102" fmla="*/ 1310 w 1948"/>
              <a:gd name="T103" fmla="*/ 145 h 405"/>
              <a:gd name="T104" fmla="*/ 1244 w 1948"/>
              <a:gd name="T105" fmla="*/ 102 h 405"/>
              <a:gd name="T106" fmla="*/ 1153 w 1948"/>
              <a:gd name="T107" fmla="*/ 39 h 405"/>
              <a:gd name="T108" fmla="*/ 1008 w 1948"/>
              <a:gd name="T109" fmla="*/ 0 h 405"/>
              <a:gd name="T110" fmla="*/ 821 w 1948"/>
              <a:gd name="T111" fmla="*/ 31 h 405"/>
              <a:gd name="T112" fmla="*/ 676 w 1948"/>
              <a:gd name="T113" fmla="*/ 130 h 405"/>
              <a:gd name="T114" fmla="*/ 558 w 1948"/>
              <a:gd name="T115" fmla="*/ 152 h 405"/>
              <a:gd name="T116" fmla="*/ 395 w 1948"/>
              <a:gd name="T117" fmla="*/ 147 h 405"/>
              <a:gd name="T118" fmla="*/ 234 w 1948"/>
              <a:gd name="T119" fmla="*/ 147 h 405"/>
              <a:gd name="T120" fmla="*/ 51 w 1948"/>
              <a:gd name="T121" fmla="*/ 142 h 405"/>
              <a:gd name="T122" fmla="*/ 4 w 1948"/>
              <a:gd name="T123" fmla="*/ 172 h 405"/>
              <a:gd name="T124" fmla="*/ 0 w 1948"/>
              <a:gd name="T125" fmla="*/ 271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1" name="Freeform 14"/>
          <p:cNvSpPr>
            <a:spLocks/>
          </p:cNvSpPr>
          <p:nvPr/>
        </p:nvSpPr>
        <p:spPr bwMode="auto">
          <a:xfrm>
            <a:off x="3981450" y="334963"/>
            <a:ext cx="142875" cy="638175"/>
          </a:xfrm>
          <a:custGeom>
            <a:avLst/>
            <a:gdLst>
              <a:gd name="T0" fmla="*/ 21 w 90"/>
              <a:gd name="T1" fmla="*/ 10 h 402"/>
              <a:gd name="T2" fmla="*/ 28 w 90"/>
              <a:gd name="T3" fmla="*/ 40 h 402"/>
              <a:gd name="T4" fmla="*/ 21 w 90"/>
              <a:gd name="T5" fmla="*/ 54 h 402"/>
              <a:gd name="T6" fmla="*/ 10 w 90"/>
              <a:gd name="T7" fmla="*/ 99 h 402"/>
              <a:gd name="T8" fmla="*/ 2 w 90"/>
              <a:gd name="T9" fmla="*/ 138 h 402"/>
              <a:gd name="T10" fmla="*/ 0 w 90"/>
              <a:gd name="T11" fmla="*/ 173 h 402"/>
              <a:gd name="T12" fmla="*/ 8 w 90"/>
              <a:gd name="T13" fmla="*/ 215 h 402"/>
              <a:gd name="T14" fmla="*/ 13 w 90"/>
              <a:gd name="T15" fmla="*/ 256 h 402"/>
              <a:gd name="T16" fmla="*/ 21 w 90"/>
              <a:gd name="T17" fmla="*/ 295 h 402"/>
              <a:gd name="T18" fmla="*/ 43 w 90"/>
              <a:gd name="T19" fmla="*/ 319 h 402"/>
              <a:gd name="T20" fmla="*/ 52 w 90"/>
              <a:gd name="T21" fmla="*/ 348 h 402"/>
              <a:gd name="T22" fmla="*/ 71 w 90"/>
              <a:gd name="T23" fmla="*/ 374 h 402"/>
              <a:gd name="T24" fmla="*/ 89 w 90"/>
              <a:gd name="T25" fmla="*/ 401 h 402"/>
              <a:gd name="T26" fmla="*/ 82 w 90"/>
              <a:gd name="T27" fmla="*/ 376 h 402"/>
              <a:gd name="T28" fmla="*/ 65 w 90"/>
              <a:gd name="T29" fmla="*/ 346 h 402"/>
              <a:gd name="T30" fmla="*/ 69 w 90"/>
              <a:gd name="T31" fmla="*/ 313 h 402"/>
              <a:gd name="T32" fmla="*/ 45 w 90"/>
              <a:gd name="T33" fmla="*/ 272 h 402"/>
              <a:gd name="T34" fmla="*/ 23 w 90"/>
              <a:gd name="T35" fmla="*/ 223 h 402"/>
              <a:gd name="T36" fmla="*/ 19 w 90"/>
              <a:gd name="T37" fmla="*/ 150 h 402"/>
              <a:gd name="T38" fmla="*/ 28 w 90"/>
              <a:gd name="T39" fmla="*/ 103 h 402"/>
              <a:gd name="T40" fmla="*/ 41 w 90"/>
              <a:gd name="T41" fmla="*/ 54 h 402"/>
              <a:gd name="T42" fmla="*/ 43 w 90"/>
              <a:gd name="T43" fmla="*/ 20 h 402"/>
              <a:gd name="T44" fmla="*/ 23 w 90"/>
              <a:gd name="T45" fmla="*/ 0 h 402"/>
              <a:gd name="T46" fmla="*/ 21 w 90"/>
              <a:gd name="T47" fmla="*/ 10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nvGrpSpPr>
          <p:cNvPr id="12" name="Group 15"/>
          <p:cNvGrpSpPr>
            <a:grpSpLocks/>
          </p:cNvGrpSpPr>
          <p:nvPr/>
        </p:nvGrpSpPr>
        <p:grpSpPr bwMode="auto">
          <a:xfrm>
            <a:off x="134938" y="209550"/>
            <a:ext cx="2808287" cy="844550"/>
            <a:chOff x="85" y="132"/>
            <a:chExt cx="1769" cy="532"/>
          </a:xfrm>
        </p:grpSpPr>
        <p:sp>
          <p:nvSpPr>
            <p:cNvPr id="13" name="Freeform 16"/>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4" name="Freeform 17"/>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5" name="Freeform 18"/>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6" name="Freeform 19"/>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7" name="Freeform 20"/>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grpSp>
        <p:nvGrpSpPr>
          <p:cNvPr id="18" name="Group 21"/>
          <p:cNvGrpSpPr>
            <a:grpSpLocks/>
          </p:cNvGrpSpPr>
          <p:nvPr/>
        </p:nvGrpSpPr>
        <p:grpSpPr bwMode="auto">
          <a:xfrm>
            <a:off x="6243638" y="222250"/>
            <a:ext cx="2795587" cy="866775"/>
            <a:chOff x="3933" y="140"/>
            <a:chExt cx="1761" cy="546"/>
          </a:xfrm>
        </p:grpSpPr>
        <p:sp>
          <p:nvSpPr>
            <p:cNvPr id="19" name="Freeform 22"/>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0" name="Freeform 23"/>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1" name="Freeform 24"/>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2" name="Freeform 25"/>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3" name="Freeform 26"/>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sp>
        <p:nvSpPr>
          <p:cNvPr id="3099" name="Rectangle 27"/>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3100"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111" charset="2"/>
              <a:buNone/>
              <a:defRPr/>
            </a:lvl1pPr>
          </a:lstStyle>
          <a:p>
            <a:r>
              <a:rPr lang="en-US"/>
              <a:t>Click to edit Master subtitle style</a:t>
            </a:r>
          </a:p>
        </p:txBody>
      </p:sp>
      <p:sp>
        <p:nvSpPr>
          <p:cNvPr id="24" name="Rectangle 2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25" name="Rectangle 3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26" name="Rectangle 31"/>
          <p:cNvSpPr>
            <a:spLocks noGrp="1" noChangeArrowheads="1"/>
          </p:cNvSpPr>
          <p:nvPr>
            <p:ph type="sldNum" sz="quarter" idx="12"/>
          </p:nvPr>
        </p:nvSpPr>
        <p:spPr/>
        <p:txBody>
          <a:bodyPr/>
          <a:lstStyle>
            <a:lvl1pPr>
              <a:defRPr/>
            </a:lvl1pPr>
          </a:lstStyle>
          <a:p>
            <a:pPr>
              <a:defRPr/>
            </a:pPr>
            <a:fld id="{1724AD19-5567-1F40-BD3C-979751CD7CF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375659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83D2657D-718C-A649-9A86-323AF4EED19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925100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0E0F2435-17C9-1A42-BDF6-F4E17AF0F24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3684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239D22A1-C25A-CD43-9446-D92B94E2BB9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82475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D878BAB1-6AFD-A843-A4AB-700B463C152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71177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1177FAB6-4DF3-B04F-800B-6432CF4AB93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336672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56572228-36AB-9C44-A9FA-FA1727DA609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41513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CE4A5903-43BA-9840-BF84-126A6EAE51B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585619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EE8A5A7F-DBDD-C74B-BAF1-E24CF075C7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470196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71148214-13D0-7340-A566-D522B3F180F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996767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137077A2-EAFC-5C4B-9920-F3BC0460E5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122537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AB867B16-89A1-DC49-A320-AF49C02560A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2559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38625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202445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349390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65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12537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402198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1668215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74950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047678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697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7BF78AD-5B96-2C41-AE76-9BE3F1B8B199}" type="slidenum">
              <a:rPr lang="en-US"/>
              <a:pPr>
                <a:defRPr/>
              </a:pPr>
              <a:t>‹#›</a:t>
            </a:fld>
            <a:endParaRPr lang="en-US"/>
          </a:p>
        </p:txBody>
      </p:sp>
    </p:spTree>
    <p:extLst>
      <p:ext uri="{BB962C8B-B14F-4D97-AF65-F5344CB8AC3E}">
        <p14:creationId xmlns:p14="http://schemas.microsoft.com/office/powerpoint/2010/main" val="2999153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1B072F-45B5-BF47-8110-C58359A96118}" type="slidenum">
              <a:rPr lang="en-US"/>
              <a:pPr>
                <a:defRPr/>
              </a:pPr>
              <a:t>‹#›</a:t>
            </a:fld>
            <a:endParaRPr lang="en-US"/>
          </a:p>
        </p:txBody>
      </p:sp>
    </p:spTree>
    <p:extLst>
      <p:ext uri="{BB962C8B-B14F-4D97-AF65-F5344CB8AC3E}">
        <p14:creationId xmlns:p14="http://schemas.microsoft.com/office/powerpoint/2010/main" val="552117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0E96324-0658-5E40-A334-79407BEEE909}" type="slidenum">
              <a:rPr lang="en-US"/>
              <a:pPr>
                <a:defRPr/>
              </a:pPr>
              <a:t>‹#›</a:t>
            </a:fld>
            <a:endParaRPr lang="en-US"/>
          </a:p>
        </p:txBody>
      </p:sp>
    </p:spTree>
    <p:extLst>
      <p:ext uri="{BB962C8B-B14F-4D97-AF65-F5344CB8AC3E}">
        <p14:creationId xmlns:p14="http://schemas.microsoft.com/office/powerpoint/2010/main" val="41248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968B105-7721-5741-9169-02D4A2C6537C}" type="slidenum">
              <a:rPr lang="en-US"/>
              <a:pPr>
                <a:defRPr/>
              </a:pPr>
              <a:t>‹#›</a:t>
            </a:fld>
            <a:endParaRPr lang="en-US"/>
          </a:p>
        </p:txBody>
      </p:sp>
    </p:spTree>
    <p:extLst>
      <p:ext uri="{BB962C8B-B14F-4D97-AF65-F5344CB8AC3E}">
        <p14:creationId xmlns:p14="http://schemas.microsoft.com/office/powerpoint/2010/main" val="1559951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81"/>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10" tIns="46005" rIns="92010" bIns="46005"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F78A42F0-6B0B-754A-8462-FAAE5C27D92C}" type="slidenum">
              <a:rPr lang="en-US"/>
              <a:pPr>
                <a:defRPr/>
              </a:pPr>
              <a:t>‹#›</a:t>
            </a:fld>
            <a:endParaRPr lang="en-US"/>
          </a:p>
        </p:txBody>
      </p:sp>
    </p:spTree>
    <p:extLst>
      <p:ext uri="{BB962C8B-B14F-4D97-AF65-F5344CB8AC3E}">
        <p14:creationId xmlns:p14="http://schemas.microsoft.com/office/powerpoint/2010/main" val="759943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1506812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658614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4213522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3998018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213059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058209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4197215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74506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263133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574192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2115557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92841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302187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7288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3289350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2674406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3352083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382864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796212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652372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2222547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1681809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1767820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4049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223461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3627499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825798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230959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7119507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4040322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721684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1635289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4283268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1179530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206907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1807540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1076994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3758">
              <a:defRPr>
                <a:latin typeface="Times New Roman" charset="0"/>
              </a:defRPr>
            </a:lvl1pPr>
          </a:lstStyle>
          <a:p>
            <a:pPr>
              <a:defRPr/>
            </a:pPr>
            <a:fld id="{2B71FF39-E945-F948-81AD-DB19A1EDABEE}" type="slidenum">
              <a:rPr lang="en-US"/>
              <a:pPr>
                <a:defRPr/>
              </a:pPr>
              <a:t>‹#›</a:t>
            </a:fld>
            <a:endParaRPr lang="en-US"/>
          </a:p>
        </p:txBody>
      </p:sp>
    </p:spTree>
    <p:extLst>
      <p:ext uri="{BB962C8B-B14F-4D97-AF65-F5344CB8AC3E}">
        <p14:creationId xmlns:p14="http://schemas.microsoft.com/office/powerpoint/2010/main" val="26682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5463647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240097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8803775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436644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33671514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177617792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71512914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31888325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88312482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5890910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9082432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56299654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81356212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192224346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391653641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1678230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665676B9-7A44-1048-A83E-5B56336CA2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1561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ABA50C6-B9E8-3F48-90DF-9D0A55EED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4843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9AD4266-5C54-E248-864B-28B21F4026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09466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979984C-8A45-FE41-87AD-8B2D3CF4C2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686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1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1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7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81.xml"/><Relationship Id="rId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8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2.xml"/><Relationship Id="rId1" Type="http://schemas.openxmlformats.org/officeDocument/2006/relationships/slideLayout" Target="../slideLayouts/slideLayout8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8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24.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4.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0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1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2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2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13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31.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32.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991048443"/>
      </p:ext>
    </p:extLst>
  </p:cSld>
  <p:clrMap bg1="lt1" tx1="dk1" bg2="lt2" tx2="dk2" accent1="accent1" accent2="accent2" accent3="accent3" accent4="accent4" accent5="accent5" accent6="accent6" hlink="hlink" folHlink="folHlink"/>
  <p:sldLayoutIdLst>
    <p:sldLayoutId id="2147484937"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696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a:defRPr/>
            </a:pPr>
            <a:fld id="{D96771AC-D6B7-5744-A7EF-E7E7860B59FA}" type="slidenum">
              <a:rPr lang="en-US"/>
              <a:pPr>
                <a:defRPr/>
              </a:pPr>
              <a:t>‹#›</a:t>
            </a:fld>
            <a:endParaRPr lang="en-US"/>
          </a:p>
        </p:txBody>
      </p:sp>
      <p:sp>
        <p:nvSpPr>
          <p:cNvPr id="696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037732"/>
      </p:ext>
    </p:extLst>
  </p:cSld>
  <p:clrMap bg1="dk2" tx1="lt1" bg2="dk1" tx2="lt2" accent1="accent1" accent2="accent2" accent3="accent3" accent4="accent4" accent5="accent5" accent6="accent6" hlink="hlink" folHlink="folHlink"/>
  <p:sldLayoutIdLst>
    <p:sldLayoutId id="2147484939" r:id="rId1"/>
    <p:sldLayoutId id="2147484940"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2707"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7D9AA7CC-1DED-AC41-9566-80E69F0681AB}" type="slidenum">
              <a:rPr lang="en-US"/>
              <a:pPr>
                <a:defRPr/>
              </a:pPr>
              <a:t>‹#›</a:t>
            </a:fld>
            <a:endParaRPr lang="en-US"/>
          </a:p>
        </p:txBody>
      </p:sp>
    </p:spTree>
    <p:extLst>
      <p:ext uri="{BB962C8B-B14F-4D97-AF65-F5344CB8AC3E}">
        <p14:creationId xmlns:p14="http://schemas.microsoft.com/office/powerpoint/2010/main" val="2637946564"/>
      </p:ext>
    </p:extLst>
  </p:cSld>
  <p:clrMap bg1="lt1" tx1="dk1" bg2="lt2" tx2="dk2" accent1="accent1" accent2="accent2" accent3="accent3" accent4="accent4" accent5="accent5" accent6="accent6" hlink="hlink" folHlink="folHlink"/>
  <p:sldLayoutIdLst>
    <p:sldLayoutId id="214748494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4755"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11A47066-2F8F-A744-B0AD-3FC79711F637}" type="slidenum">
              <a:rPr lang="en-US"/>
              <a:pPr>
                <a:defRPr/>
              </a:pPr>
              <a:t>‹#›</a:t>
            </a:fld>
            <a:endParaRPr lang="en-US"/>
          </a:p>
        </p:txBody>
      </p:sp>
    </p:spTree>
    <p:extLst>
      <p:ext uri="{BB962C8B-B14F-4D97-AF65-F5344CB8AC3E}">
        <p14:creationId xmlns:p14="http://schemas.microsoft.com/office/powerpoint/2010/main" val="2942907891"/>
      </p:ext>
    </p:extLst>
  </p:cSld>
  <p:clrMap bg1="lt1" tx1="dk1" bg2="lt2" tx2="dk2" accent1="accent1" accent2="accent2" accent3="accent3" accent4="accent4" accent5="accent5" accent6="accent6" hlink="hlink" folHlink="folHlink"/>
  <p:sldLayoutIdLst>
    <p:sldLayoutId id="214748494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768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a:defRPr/>
            </a:pPr>
            <a:fld id="{31D289E6-4F46-B741-A35F-B9A260453262}" type="slidenum">
              <a:rPr lang="en-US"/>
              <a:pPr>
                <a:defRPr/>
              </a:pPr>
              <a:t>‹#›</a:t>
            </a:fld>
            <a:endParaRPr lang="en-US"/>
          </a:p>
        </p:txBody>
      </p:sp>
      <p:sp>
        <p:nvSpPr>
          <p:cNvPr id="768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079807"/>
      </p:ext>
    </p:extLst>
  </p:cSld>
  <p:clrMap bg1="dk2" tx1="lt1" bg2="dk1" tx2="lt2" accent1="accent1" accent2="accent2" accent3="accent3" accent4="accent4" accent5="accent5" accent6="accent6" hlink="hlink" folHlink="folHlink"/>
  <p:sldLayoutIdLst>
    <p:sldLayoutId id="214748494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117080"/>
      </p:ext>
    </p:extLst>
  </p:cSld>
  <p:clrMap bg1="dk2" tx1="lt1" bg2="dk1" tx2="lt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 id="2147484959" r:id="rId12"/>
    <p:sldLayoutId id="2147484960"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2113162554"/>
      </p:ext>
    </p:extLst>
  </p:cSld>
  <p:clrMap bg1="dk2" tx1="lt1" bg2="dk1" tx2="lt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973"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2699664187"/>
      </p:ext>
    </p:extLst>
  </p:cSld>
  <p:clrMap bg1="dk2" tx1="lt1" bg2="dk1" tx2="lt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 id="2147484986"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457200" y="992188"/>
            <a:ext cx="8153400" cy="1600200"/>
            <a:chOff x="288" y="625"/>
            <a:chExt cx="5136" cy="1008"/>
          </a:xfrm>
        </p:grpSpPr>
        <p:sp>
          <p:nvSpPr>
            <p:cNvPr id="4711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4711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4711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4711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4710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4710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defTabSz="456880">
              <a:defRPr sz="1400">
                <a:solidFill>
                  <a:srgbClr val="FFFFCC"/>
                </a:solidFill>
                <a:latin typeface="Arial" charset="0"/>
              </a:defRPr>
            </a:lvl1pPr>
          </a:lstStyle>
          <a:p>
            <a:pPr>
              <a:defRPr/>
            </a:pPr>
            <a:fld id="{07F4B235-5935-184A-B708-9239EFE33AB7}" type="slidenum">
              <a:rPr lang="en-US"/>
              <a:pPr>
                <a:defRPr/>
              </a:pPr>
              <a:t>‹#›</a:t>
            </a:fld>
            <a:endParaRPr lang="en-US"/>
          </a:p>
        </p:txBody>
      </p:sp>
    </p:spTree>
    <p:extLst>
      <p:ext uri="{BB962C8B-B14F-4D97-AF65-F5344CB8AC3E}">
        <p14:creationId xmlns:p14="http://schemas.microsoft.com/office/powerpoint/2010/main" val="3797856863"/>
      </p:ext>
    </p:extLst>
  </p:cSld>
  <p:clrMap bg1="dk2" tx1="lt1" bg2="dk1" tx2="lt2" accent1="accent1" accent2="accent2" accent3="accent3" accent4="accent4" accent5="accent5" accent6="accent6" hlink="hlink" folHlink="folHlink"/>
  <p:sldLayoutIdLst>
    <p:sldLayoutId id="2147484988"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783946051"/>
      </p:ext>
    </p:extLst>
  </p:cSld>
  <p:clrMap bg1="lt1" tx1="dk1" bg2="lt2" tx2="dk2" accent1="accent1" accent2="accent2" accent3="accent3" accent4="accent4" accent5="accent5" accent6="accent6" hlink="hlink" folHlink="folHlink"/>
  <p:sldLayoutIdLst>
    <p:sldLayoutId id="2147484990"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3888098272"/>
      </p:ext>
    </p:extLst>
  </p:cSld>
  <p:clrMap bg1="lt1" tx1="dk1" bg2="lt2" tx2="dk2" accent1="accent1" accent2="accent2" accent3="accent3" accent4="accent4" accent5="accent5" accent6="accent6" hlink="hlink" folHlink="folHlink"/>
  <p:sldLayoutIdLst>
    <p:sldLayoutId id="21474849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1913109787"/>
      </p:ext>
    </p:extLst>
  </p:cSld>
  <p:clrMap bg1="lt1" tx1="dk1" bg2="lt2" tx2="dk2" accent1="accent1" accent2="accent2" accent3="accent3" accent4="accent4" accent5="accent5" accent6="accent6" hlink="hlink" folHlink="folHlink"/>
  <p:sldLayoutIdLst>
    <p:sldLayoutId id="2147484994"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546661148"/>
      </p:ext>
    </p:extLst>
  </p:cSld>
  <p:clrMap bg1="lt1" tx1="dk1" bg2="lt2" tx2="dk2" accent1="accent1" accent2="accent2" accent3="accent3" accent4="accent4" accent5="accent5" accent6="accent6" hlink="hlink" folHlink="folHlink"/>
  <p:sldLayoutIdLst>
    <p:sldLayoutId id="214748499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8"/>
            <a:ext cx="7772400"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656371"/>
      </p:ext>
    </p:extLst>
  </p:cSld>
  <p:clrMap bg1="dk2" tx1="lt1" bg2="dk1" tx2="lt2" accent1="accent1" accent2="accent2" accent3="accent3" accent4="accent4" accent5="accent5" accent6="accent6" hlink="hlink" folHlink="folHlink"/>
  <p:sldLayoutIdLst>
    <p:sldLayoutId id="214748499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428" indent="-285548"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2199" indent="-228439"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9077" indent="-228439"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5957" indent="-228439"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2327979602"/>
      </p:ext>
    </p:extLst>
  </p:cSld>
  <p:clrMap bg1="dk2" tx1="lt1" bg2="dk1" tx2="lt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defRPr/>
            </a:pPr>
            <a:fld id="{10813CCA-7EDE-CA46-871F-DE61D0920A95}" type="slidenum">
              <a:rPr lang="en-US">
                <a:solidFill>
                  <a:srgbClr val="FFFFFF"/>
                </a:solidFill>
                <a:latin typeface="Tahoma"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375165720"/>
      </p:ext>
    </p:extLst>
  </p:cSld>
  <p:clrMap bg1="dk2" tx1="lt1" bg2="dk1" tx2="lt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 id="214748502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228F0D45-48CF-094E-B097-0F6BA8353AA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789975113"/>
      </p:ext>
    </p:extLst>
  </p:cSld>
  <p:clrMap bg1="lt1" tx1="dk1" bg2="lt2" tx2="dk2" accent1="accent1" accent2="accent2" accent3="accent3" accent4="accent4" accent5="accent5" accent6="accent6" hlink="hlink" folHlink="folHlink"/>
  <p:sldLayoutIdLst>
    <p:sldLayoutId id="2147485026"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19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6DE33CDC-B7C0-9E4C-A482-DAE390B00C4C}" type="slidenum">
              <a:rPr lang="en-US"/>
              <a:pPr>
                <a:defRPr/>
              </a:pPr>
              <a:t>‹#›</a:t>
            </a:fld>
            <a:endParaRPr lang="en-US"/>
          </a:p>
        </p:txBody>
      </p:sp>
    </p:spTree>
    <p:extLst>
      <p:ext uri="{BB962C8B-B14F-4D97-AF65-F5344CB8AC3E}">
        <p14:creationId xmlns:p14="http://schemas.microsoft.com/office/powerpoint/2010/main" val="1724956139"/>
      </p:ext>
    </p:extLst>
  </p:cSld>
  <p:clrMap bg1="lt1" tx1="dk1" bg2="lt2" tx2="dk2" accent1="accent1" accent2="accent2" accent3="accent3" accent4="accent4" accent5="accent5" accent6="accent6" hlink="hlink" folHlink="folHlink"/>
  <p:sldLayoutIdLst>
    <p:sldLayoutId id="2147485028"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82707449"/>
      </p:ext>
    </p:extLst>
  </p:cSld>
  <p:clrMap bg1="dk2" tx1="lt1" bg2="dk1" tx2="lt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 id="2147485041"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solidFill>
                  <a:srgbClr val="FFFFCC"/>
                </a:solidFill>
                <a:cs typeface="ＭＳ Ｐゴシック" charset="0"/>
              </a:rPr>
              <a:pPr>
                <a:defRPr/>
              </a:pPr>
              <a:t>‹#›</a:t>
            </a:fld>
            <a:endParaRPr lang="en-US">
              <a:solidFill>
                <a:srgbClr val="FFFFCC"/>
              </a:solidFill>
              <a:cs typeface="ＭＳ Ｐゴシック" charset="0"/>
            </a:endParaRPr>
          </a:p>
        </p:txBody>
      </p:sp>
    </p:spTree>
    <p:extLst>
      <p:ext uri="{BB962C8B-B14F-4D97-AF65-F5344CB8AC3E}">
        <p14:creationId xmlns:p14="http://schemas.microsoft.com/office/powerpoint/2010/main" val="1821422849"/>
      </p:ext>
    </p:extLst>
  </p:cSld>
  <p:clrMap bg1="dk2" tx1="lt1" bg2="dk1" tx2="lt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cs typeface="ＭＳ Ｐゴシック" charset="0"/>
              </a:rPr>
              <a:pPr>
                <a:defRPr/>
              </a:pPr>
              <a:t>‹#›</a:t>
            </a:fld>
            <a:endParaRPr lang="en-US">
              <a:cs typeface="ＭＳ Ｐゴシック" charset="0"/>
            </a:endParaRPr>
          </a:p>
        </p:txBody>
      </p:sp>
    </p:spTree>
    <p:extLst>
      <p:ext uri="{BB962C8B-B14F-4D97-AF65-F5344CB8AC3E}">
        <p14:creationId xmlns:p14="http://schemas.microsoft.com/office/powerpoint/2010/main" val="3898504483"/>
      </p:ext>
    </p:extLst>
  </p:cSld>
  <p:clrMap bg1="lt1" tx1="dk1" bg2="lt2" tx2="dk2" accent1="accent1" accent2="accent2" accent3="accent3" accent4="accent4" accent5="accent5" accent6="accent6" hlink="hlink" folHlink="folHlink"/>
  <p:sldLayoutIdLst>
    <p:sldLayoutId id="214748505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3999617116"/>
      </p:ext>
    </p:extLst>
  </p:cSld>
  <p:clrMap bg1="dk2" tx1="lt1" bg2="dk1" tx2="lt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938" y="889000"/>
            <a:ext cx="8885237" cy="1155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34938" y="2116138"/>
            <a:ext cx="8896350" cy="41354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Freeform 7"/>
          <p:cNvSpPr>
            <a:spLocks/>
          </p:cNvSpPr>
          <p:nvPr/>
        </p:nvSpPr>
        <p:spPr bwMode="auto">
          <a:xfrm>
            <a:off x="3587750" y="53975"/>
            <a:ext cx="1982788" cy="654050"/>
          </a:xfrm>
          <a:custGeom>
            <a:avLst/>
            <a:gdLst>
              <a:gd name="T0" fmla="*/ 16 w 1249"/>
              <a:gd name="T1" fmla="*/ 67 h 412"/>
              <a:gd name="T2" fmla="*/ 26 w 1249"/>
              <a:gd name="T3" fmla="*/ 62 h 412"/>
              <a:gd name="T4" fmla="*/ 452 w 1249"/>
              <a:gd name="T5" fmla="*/ 62 h 412"/>
              <a:gd name="T6" fmla="*/ 483 w 1249"/>
              <a:gd name="T7" fmla="*/ 40 h 412"/>
              <a:gd name="T8" fmla="*/ 505 w 1249"/>
              <a:gd name="T9" fmla="*/ 27 h 412"/>
              <a:gd name="T10" fmla="*/ 526 w 1249"/>
              <a:gd name="T11" fmla="*/ 17 h 412"/>
              <a:gd name="T12" fmla="*/ 552 w 1249"/>
              <a:gd name="T13" fmla="*/ 11 h 412"/>
              <a:gd name="T14" fmla="*/ 578 w 1249"/>
              <a:gd name="T15" fmla="*/ 5 h 412"/>
              <a:gd name="T16" fmla="*/ 605 w 1249"/>
              <a:gd name="T17" fmla="*/ 2 h 412"/>
              <a:gd name="T18" fmla="*/ 639 w 1249"/>
              <a:gd name="T19" fmla="*/ 0 h 412"/>
              <a:gd name="T20" fmla="*/ 678 w 1249"/>
              <a:gd name="T21" fmla="*/ 5 h 412"/>
              <a:gd name="T22" fmla="*/ 714 w 1249"/>
              <a:gd name="T23" fmla="*/ 15 h 412"/>
              <a:gd name="T24" fmla="*/ 740 w 1249"/>
              <a:gd name="T25" fmla="*/ 27 h 412"/>
              <a:gd name="T26" fmla="*/ 768 w 1249"/>
              <a:gd name="T27" fmla="*/ 40 h 412"/>
              <a:gd name="T28" fmla="*/ 786 w 1249"/>
              <a:gd name="T29" fmla="*/ 51 h 412"/>
              <a:gd name="T30" fmla="*/ 802 w 1249"/>
              <a:gd name="T31" fmla="*/ 64 h 412"/>
              <a:gd name="T32" fmla="*/ 1209 w 1249"/>
              <a:gd name="T33" fmla="*/ 62 h 412"/>
              <a:gd name="T34" fmla="*/ 1223 w 1249"/>
              <a:gd name="T35" fmla="*/ 66 h 412"/>
              <a:gd name="T36" fmla="*/ 1233 w 1249"/>
              <a:gd name="T37" fmla="*/ 73 h 412"/>
              <a:gd name="T38" fmla="*/ 1242 w 1249"/>
              <a:gd name="T39" fmla="*/ 91 h 412"/>
              <a:gd name="T40" fmla="*/ 1246 w 1249"/>
              <a:gd name="T41" fmla="*/ 112 h 412"/>
              <a:gd name="T42" fmla="*/ 1248 w 1249"/>
              <a:gd name="T43" fmla="*/ 137 h 412"/>
              <a:gd name="T44" fmla="*/ 1248 w 1249"/>
              <a:gd name="T45" fmla="*/ 349 h 412"/>
              <a:gd name="T46" fmla="*/ 809 w 1249"/>
              <a:gd name="T47" fmla="*/ 350 h 412"/>
              <a:gd name="T48" fmla="*/ 700 w 1249"/>
              <a:gd name="T49" fmla="*/ 409 h 412"/>
              <a:gd name="T50" fmla="*/ 523 w 1249"/>
              <a:gd name="T51" fmla="*/ 411 h 412"/>
              <a:gd name="T52" fmla="*/ 437 w 1249"/>
              <a:gd name="T53" fmla="*/ 346 h 412"/>
              <a:gd name="T54" fmla="*/ 46 w 1249"/>
              <a:gd name="T55" fmla="*/ 349 h 412"/>
              <a:gd name="T56" fmla="*/ 0 w 1249"/>
              <a:gd name="T57" fmla="*/ 349 h 412"/>
              <a:gd name="T58" fmla="*/ 0 w 1249"/>
              <a:gd name="T59" fmla="*/ 152 h 412"/>
              <a:gd name="T60" fmla="*/ 0 w 1249"/>
              <a:gd name="T61" fmla="*/ 123 h 412"/>
              <a:gd name="T62" fmla="*/ 5 w 1249"/>
              <a:gd name="T63" fmla="*/ 94 h 412"/>
              <a:gd name="T64" fmla="*/ 9 w 1249"/>
              <a:gd name="T65" fmla="*/ 80 h 412"/>
              <a:gd name="T66" fmla="*/ 16 w 1249"/>
              <a:gd name="T67" fmla="*/ 67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29" name="Oval 8"/>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US">
              <a:solidFill>
                <a:srgbClr val="FFFFCC"/>
              </a:solidFill>
              <a:effectLst/>
            </a:endParaRPr>
          </a:p>
        </p:txBody>
      </p:sp>
      <p:sp>
        <p:nvSpPr>
          <p:cNvPr id="1030" name="Freeform 9"/>
          <p:cNvSpPr>
            <a:spLocks/>
          </p:cNvSpPr>
          <p:nvPr/>
        </p:nvSpPr>
        <p:spPr bwMode="auto">
          <a:xfrm>
            <a:off x="3586163" y="452438"/>
            <a:ext cx="1984375" cy="304800"/>
          </a:xfrm>
          <a:custGeom>
            <a:avLst/>
            <a:gdLst>
              <a:gd name="T0" fmla="*/ 60 w 1250"/>
              <a:gd name="T1" fmla="*/ 42 h 192"/>
              <a:gd name="T2" fmla="*/ 98 w 1250"/>
              <a:gd name="T3" fmla="*/ 42 h 192"/>
              <a:gd name="T4" fmla="*/ 128 w 1250"/>
              <a:gd name="T5" fmla="*/ 63 h 192"/>
              <a:gd name="T6" fmla="*/ 176 w 1250"/>
              <a:gd name="T7" fmla="*/ 51 h 192"/>
              <a:gd name="T8" fmla="*/ 231 w 1250"/>
              <a:gd name="T9" fmla="*/ 45 h 192"/>
              <a:gd name="T10" fmla="*/ 269 w 1250"/>
              <a:gd name="T11" fmla="*/ 57 h 192"/>
              <a:gd name="T12" fmla="*/ 311 w 1250"/>
              <a:gd name="T13" fmla="*/ 51 h 192"/>
              <a:gd name="T14" fmla="*/ 378 w 1250"/>
              <a:gd name="T15" fmla="*/ 54 h 192"/>
              <a:gd name="T16" fmla="*/ 420 w 1250"/>
              <a:gd name="T17" fmla="*/ 63 h 192"/>
              <a:gd name="T18" fmla="*/ 483 w 1250"/>
              <a:gd name="T19" fmla="*/ 80 h 192"/>
              <a:gd name="T20" fmla="*/ 513 w 1250"/>
              <a:gd name="T21" fmla="*/ 99 h 192"/>
              <a:gd name="T22" fmla="*/ 536 w 1250"/>
              <a:gd name="T23" fmla="*/ 130 h 192"/>
              <a:gd name="T24" fmla="*/ 578 w 1250"/>
              <a:gd name="T25" fmla="*/ 129 h 192"/>
              <a:gd name="T26" fmla="*/ 617 w 1250"/>
              <a:gd name="T27" fmla="*/ 139 h 192"/>
              <a:gd name="T28" fmla="*/ 651 w 1250"/>
              <a:gd name="T29" fmla="*/ 131 h 192"/>
              <a:gd name="T30" fmla="*/ 688 w 1250"/>
              <a:gd name="T31" fmla="*/ 121 h 192"/>
              <a:gd name="T32" fmla="*/ 728 w 1250"/>
              <a:gd name="T33" fmla="*/ 101 h 192"/>
              <a:gd name="T34" fmla="*/ 769 w 1250"/>
              <a:gd name="T35" fmla="*/ 68 h 192"/>
              <a:gd name="T36" fmla="*/ 814 w 1250"/>
              <a:gd name="T37" fmla="*/ 52 h 192"/>
              <a:gd name="T38" fmla="*/ 844 w 1250"/>
              <a:gd name="T39" fmla="*/ 56 h 192"/>
              <a:gd name="T40" fmla="*/ 881 w 1250"/>
              <a:gd name="T41" fmla="*/ 57 h 192"/>
              <a:gd name="T42" fmla="*/ 933 w 1250"/>
              <a:gd name="T43" fmla="*/ 69 h 192"/>
              <a:gd name="T44" fmla="*/ 963 w 1250"/>
              <a:gd name="T45" fmla="*/ 51 h 192"/>
              <a:gd name="T46" fmla="*/ 989 w 1250"/>
              <a:gd name="T47" fmla="*/ 55 h 192"/>
              <a:gd name="T48" fmla="*/ 1035 w 1250"/>
              <a:gd name="T49" fmla="*/ 33 h 192"/>
              <a:gd name="T50" fmla="*/ 1063 w 1250"/>
              <a:gd name="T51" fmla="*/ 35 h 192"/>
              <a:gd name="T52" fmla="*/ 1096 w 1250"/>
              <a:gd name="T53" fmla="*/ 6 h 192"/>
              <a:gd name="T54" fmla="*/ 1130 w 1250"/>
              <a:gd name="T55" fmla="*/ 32 h 192"/>
              <a:gd name="T56" fmla="*/ 1164 w 1250"/>
              <a:gd name="T57" fmla="*/ 0 h 192"/>
              <a:gd name="T58" fmla="*/ 1195 w 1250"/>
              <a:gd name="T59" fmla="*/ 38 h 192"/>
              <a:gd name="T60" fmla="*/ 1227 w 1250"/>
              <a:gd name="T61" fmla="*/ 16 h 192"/>
              <a:gd name="T62" fmla="*/ 1249 w 1250"/>
              <a:gd name="T63" fmla="*/ 28 h 192"/>
              <a:gd name="T64" fmla="*/ 822 w 1250"/>
              <a:gd name="T65" fmla="*/ 144 h 192"/>
              <a:gd name="T66" fmla="*/ 563 w 1250"/>
              <a:gd name="T67" fmla="*/ 191 h 192"/>
              <a:gd name="T68" fmla="*/ 441 w 1250"/>
              <a:gd name="T69" fmla="*/ 98 h 192"/>
              <a:gd name="T70" fmla="*/ 0 w 1250"/>
              <a:gd name="T71" fmla="*/ 19 h 192"/>
              <a:gd name="T72" fmla="*/ 18 w 1250"/>
              <a:gd name="T73" fmla="*/ 33 h 192"/>
              <a:gd name="T74" fmla="*/ 43 w 1250"/>
              <a:gd name="T75" fmla="*/ 38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1" name="Freeform 10"/>
          <p:cNvSpPr>
            <a:spLocks/>
          </p:cNvSpPr>
          <p:nvPr/>
        </p:nvSpPr>
        <p:spPr bwMode="auto">
          <a:xfrm>
            <a:off x="3586163" y="508000"/>
            <a:ext cx="1984375" cy="306388"/>
          </a:xfrm>
          <a:custGeom>
            <a:avLst/>
            <a:gdLst>
              <a:gd name="T0" fmla="*/ 26 w 1250"/>
              <a:gd name="T1" fmla="*/ 125 h 193"/>
              <a:gd name="T2" fmla="*/ 450 w 1250"/>
              <a:gd name="T3" fmla="*/ 125 h 193"/>
              <a:gd name="T4" fmla="*/ 487 w 1250"/>
              <a:gd name="T5" fmla="*/ 155 h 193"/>
              <a:gd name="T6" fmla="*/ 532 w 1250"/>
              <a:gd name="T7" fmla="*/ 175 h 193"/>
              <a:gd name="T8" fmla="*/ 587 w 1250"/>
              <a:gd name="T9" fmla="*/ 188 h 193"/>
              <a:gd name="T10" fmla="*/ 672 w 1250"/>
              <a:gd name="T11" fmla="*/ 188 h 193"/>
              <a:gd name="T12" fmla="*/ 769 w 1250"/>
              <a:gd name="T13" fmla="*/ 158 h 193"/>
              <a:gd name="T14" fmla="*/ 811 w 1250"/>
              <a:gd name="T15" fmla="*/ 125 h 193"/>
              <a:gd name="T16" fmla="*/ 1224 w 1250"/>
              <a:gd name="T17" fmla="*/ 124 h 193"/>
              <a:gd name="T18" fmla="*/ 1243 w 1250"/>
              <a:gd name="T19" fmla="*/ 114 h 193"/>
              <a:gd name="T20" fmla="*/ 1249 w 1250"/>
              <a:gd name="T21" fmla="*/ 96 h 193"/>
              <a:gd name="T22" fmla="*/ 1238 w 1250"/>
              <a:gd name="T23" fmla="*/ 0 h 193"/>
              <a:gd name="T24" fmla="*/ 1227 w 1250"/>
              <a:gd name="T25" fmla="*/ 18 h 193"/>
              <a:gd name="T26" fmla="*/ 1218 w 1250"/>
              <a:gd name="T27" fmla="*/ 33 h 193"/>
              <a:gd name="T28" fmla="*/ 1196 w 1250"/>
              <a:gd name="T29" fmla="*/ 24 h 193"/>
              <a:gd name="T30" fmla="*/ 1170 w 1250"/>
              <a:gd name="T31" fmla="*/ 14 h 193"/>
              <a:gd name="T32" fmla="*/ 1138 w 1250"/>
              <a:gd name="T33" fmla="*/ 33 h 193"/>
              <a:gd name="T34" fmla="*/ 1117 w 1250"/>
              <a:gd name="T35" fmla="*/ 24 h 193"/>
              <a:gd name="T36" fmla="*/ 1089 w 1250"/>
              <a:gd name="T37" fmla="*/ 19 h 193"/>
              <a:gd name="T38" fmla="*/ 1074 w 1250"/>
              <a:gd name="T39" fmla="*/ 38 h 193"/>
              <a:gd name="T40" fmla="*/ 1046 w 1250"/>
              <a:gd name="T41" fmla="*/ 33 h 193"/>
              <a:gd name="T42" fmla="*/ 1007 w 1250"/>
              <a:gd name="T43" fmla="*/ 38 h 193"/>
              <a:gd name="T44" fmla="*/ 969 w 1250"/>
              <a:gd name="T45" fmla="*/ 33 h 193"/>
              <a:gd name="T46" fmla="*/ 932 w 1250"/>
              <a:gd name="T47" fmla="*/ 47 h 193"/>
              <a:gd name="T48" fmla="*/ 901 w 1250"/>
              <a:gd name="T49" fmla="*/ 34 h 193"/>
              <a:gd name="T50" fmla="*/ 847 w 1250"/>
              <a:gd name="T51" fmla="*/ 44 h 193"/>
              <a:gd name="T52" fmla="*/ 807 w 1250"/>
              <a:gd name="T53" fmla="*/ 43 h 193"/>
              <a:gd name="T54" fmla="*/ 783 w 1250"/>
              <a:gd name="T55" fmla="*/ 81 h 193"/>
              <a:gd name="T56" fmla="*/ 765 w 1250"/>
              <a:gd name="T57" fmla="*/ 111 h 193"/>
              <a:gd name="T58" fmla="*/ 729 w 1250"/>
              <a:gd name="T59" fmla="*/ 122 h 193"/>
              <a:gd name="T60" fmla="*/ 697 w 1250"/>
              <a:gd name="T61" fmla="*/ 132 h 193"/>
              <a:gd name="T62" fmla="*/ 634 w 1250"/>
              <a:gd name="T63" fmla="*/ 137 h 193"/>
              <a:gd name="T64" fmla="*/ 556 w 1250"/>
              <a:gd name="T65" fmla="*/ 145 h 193"/>
              <a:gd name="T66" fmla="*/ 499 w 1250"/>
              <a:gd name="T67" fmla="*/ 116 h 193"/>
              <a:gd name="T68" fmla="*/ 454 w 1250"/>
              <a:gd name="T69" fmla="*/ 57 h 193"/>
              <a:gd name="T70" fmla="*/ 399 w 1250"/>
              <a:gd name="T71" fmla="*/ 47 h 193"/>
              <a:gd name="T72" fmla="*/ 332 w 1250"/>
              <a:gd name="T73" fmla="*/ 33 h 193"/>
              <a:gd name="T74" fmla="*/ 262 w 1250"/>
              <a:gd name="T75" fmla="*/ 24 h 193"/>
              <a:gd name="T76" fmla="*/ 214 w 1250"/>
              <a:gd name="T77" fmla="*/ 35 h 193"/>
              <a:gd name="T78" fmla="*/ 186 w 1250"/>
              <a:gd name="T79" fmla="*/ 32 h 193"/>
              <a:gd name="T80" fmla="*/ 145 w 1250"/>
              <a:gd name="T81" fmla="*/ 37 h 193"/>
              <a:gd name="T82" fmla="*/ 102 w 1250"/>
              <a:gd name="T83" fmla="*/ 35 h 193"/>
              <a:gd name="T84" fmla="*/ 57 w 1250"/>
              <a:gd name="T85" fmla="*/ 43 h 193"/>
              <a:gd name="T86" fmla="*/ 11 w 1250"/>
              <a:gd name="T87" fmla="*/ 38 h 193"/>
              <a:gd name="T88" fmla="*/ 1 w 1250"/>
              <a:gd name="T89" fmla="*/ 74 h 193"/>
              <a:gd name="T90" fmla="*/ 9 w 1250"/>
              <a:gd name="T91" fmla="*/ 118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2" name="Freeform 11"/>
          <p:cNvSpPr>
            <a:spLocks/>
          </p:cNvSpPr>
          <p:nvPr/>
        </p:nvSpPr>
        <p:spPr bwMode="auto">
          <a:xfrm>
            <a:off x="3598863" y="557213"/>
            <a:ext cx="1947862" cy="228600"/>
          </a:xfrm>
          <a:custGeom>
            <a:avLst/>
            <a:gdLst>
              <a:gd name="T0" fmla="*/ 301 w 1227"/>
              <a:gd name="T1" fmla="*/ 45 h 144"/>
              <a:gd name="T2" fmla="*/ 219 w 1227"/>
              <a:gd name="T3" fmla="*/ 50 h 144"/>
              <a:gd name="T4" fmla="*/ 97 w 1227"/>
              <a:gd name="T5" fmla="*/ 50 h 144"/>
              <a:gd name="T6" fmla="*/ 40 w 1227"/>
              <a:gd name="T7" fmla="*/ 49 h 144"/>
              <a:gd name="T8" fmla="*/ 8 w 1227"/>
              <a:gd name="T9" fmla="*/ 36 h 144"/>
              <a:gd name="T10" fmla="*/ 0 w 1227"/>
              <a:gd name="T11" fmla="*/ 46 h 144"/>
              <a:gd name="T12" fmla="*/ 46 w 1227"/>
              <a:gd name="T13" fmla="*/ 64 h 144"/>
              <a:gd name="T14" fmla="*/ 103 w 1227"/>
              <a:gd name="T15" fmla="*/ 63 h 144"/>
              <a:gd name="T16" fmla="*/ 134 w 1227"/>
              <a:gd name="T17" fmla="*/ 65 h 144"/>
              <a:gd name="T18" fmla="*/ 204 w 1227"/>
              <a:gd name="T19" fmla="*/ 68 h 144"/>
              <a:gd name="T20" fmla="*/ 341 w 1227"/>
              <a:gd name="T21" fmla="*/ 63 h 144"/>
              <a:gd name="T22" fmla="*/ 440 w 1227"/>
              <a:gd name="T23" fmla="*/ 64 h 144"/>
              <a:gd name="T24" fmla="*/ 485 w 1227"/>
              <a:gd name="T25" fmla="*/ 105 h 144"/>
              <a:gd name="T26" fmla="*/ 558 w 1227"/>
              <a:gd name="T27" fmla="*/ 136 h 144"/>
              <a:gd name="T28" fmla="*/ 642 w 1227"/>
              <a:gd name="T29" fmla="*/ 143 h 144"/>
              <a:gd name="T30" fmla="*/ 728 w 1227"/>
              <a:gd name="T31" fmla="*/ 121 h 144"/>
              <a:gd name="T32" fmla="*/ 786 w 1227"/>
              <a:gd name="T33" fmla="*/ 82 h 144"/>
              <a:gd name="T34" fmla="*/ 827 w 1227"/>
              <a:gd name="T35" fmla="*/ 67 h 144"/>
              <a:gd name="T36" fmla="*/ 937 w 1227"/>
              <a:gd name="T37" fmla="*/ 68 h 144"/>
              <a:gd name="T38" fmla="*/ 1021 w 1227"/>
              <a:gd name="T39" fmla="*/ 67 h 144"/>
              <a:gd name="T40" fmla="*/ 1118 w 1227"/>
              <a:gd name="T41" fmla="*/ 67 h 144"/>
              <a:gd name="T42" fmla="*/ 1211 w 1227"/>
              <a:gd name="T43" fmla="*/ 69 h 144"/>
              <a:gd name="T44" fmla="*/ 1226 w 1227"/>
              <a:gd name="T45" fmla="*/ 34 h 144"/>
              <a:gd name="T46" fmla="*/ 1211 w 1227"/>
              <a:gd name="T47" fmla="*/ 37 h 144"/>
              <a:gd name="T48" fmla="*/ 1171 w 1227"/>
              <a:gd name="T49" fmla="*/ 59 h 144"/>
              <a:gd name="T50" fmla="*/ 1064 w 1227"/>
              <a:gd name="T51" fmla="*/ 56 h 144"/>
              <a:gd name="T52" fmla="*/ 941 w 1227"/>
              <a:gd name="T53" fmla="*/ 58 h 144"/>
              <a:gd name="T54" fmla="*/ 851 w 1227"/>
              <a:gd name="T55" fmla="*/ 62 h 144"/>
              <a:gd name="T56" fmla="*/ 815 w 1227"/>
              <a:gd name="T57" fmla="*/ 53 h 144"/>
              <a:gd name="T58" fmla="*/ 809 w 1227"/>
              <a:gd name="T59" fmla="*/ 32 h 144"/>
              <a:gd name="T60" fmla="*/ 798 w 1227"/>
              <a:gd name="T61" fmla="*/ 22 h 144"/>
              <a:gd name="T62" fmla="*/ 760 w 1227"/>
              <a:gd name="T63" fmla="*/ 72 h 144"/>
              <a:gd name="T64" fmla="*/ 718 w 1227"/>
              <a:gd name="T65" fmla="*/ 101 h 144"/>
              <a:gd name="T66" fmla="*/ 671 w 1227"/>
              <a:gd name="T67" fmla="*/ 112 h 144"/>
              <a:gd name="T68" fmla="*/ 618 w 1227"/>
              <a:gd name="T69" fmla="*/ 124 h 144"/>
              <a:gd name="T70" fmla="*/ 557 w 1227"/>
              <a:gd name="T71" fmla="*/ 110 h 144"/>
              <a:gd name="T72" fmla="*/ 520 w 1227"/>
              <a:gd name="T73" fmla="*/ 93 h 144"/>
              <a:gd name="T74" fmla="*/ 486 w 1227"/>
              <a:gd name="T75" fmla="*/ 86 h 144"/>
              <a:gd name="T76" fmla="*/ 461 w 1227"/>
              <a:gd name="T77" fmla="*/ 62 h 144"/>
              <a:gd name="T78" fmla="*/ 432 w 1227"/>
              <a:gd name="T79" fmla="*/ 24 h 144"/>
              <a:gd name="T80" fmla="*/ 413 w 1227"/>
              <a:gd name="T81" fmla="*/ 43 h 144"/>
              <a:gd name="T82" fmla="*/ 339 w 1227"/>
              <a:gd name="T83" fmla="*/ 48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3" name="Freeform 12"/>
          <p:cNvSpPr>
            <a:spLocks/>
          </p:cNvSpPr>
          <p:nvPr/>
        </p:nvSpPr>
        <p:spPr bwMode="auto">
          <a:xfrm>
            <a:off x="4868863" y="249238"/>
            <a:ext cx="122237" cy="406400"/>
          </a:xfrm>
          <a:custGeom>
            <a:avLst/>
            <a:gdLst>
              <a:gd name="T0" fmla="*/ 51 w 77"/>
              <a:gd name="T1" fmla="*/ 6 h 256"/>
              <a:gd name="T2" fmla="*/ 47 w 77"/>
              <a:gd name="T3" fmla="*/ 25 h 256"/>
              <a:gd name="T4" fmla="*/ 76 w 77"/>
              <a:gd name="T5" fmla="*/ 27 h 256"/>
              <a:gd name="T6" fmla="*/ 65 w 77"/>
              <a:gd name="T7" fmla="*/ 61 h 256"/>
              <a:gd name="T8" fmla="*/ 66 w 77"/>
              <a:gd name="T9" fmla="*/ 87 h 256"/>
              <a:gd name="T10" fmla="*/ 73 w 77"/>
              <a:gd name="T11" fmla="*/ 110 h 256"/>
              <a:gd name="T12" fmla="*/ 61 w 77"/>
              <a:gd name="T13" fmla="*/ 133 h 256"/>
              <a:gd name="T14" fmla="*/ 57 w 77"/>
              <a:gd name="T15" fmla="*/ 157 h 256"/>
              <a:gd name="T16" fmla="*/ 51 w 77"/>
              <a:gd name="T17" fmla="*/ 181 h 256"/>
              <a:gd name="T18" fmla="*/ 42 w 77"/>
              <a:gd name="T19" fmla="*/ 197 h 256"/>
              <a:gd name="T20" fmla="*/ 32 w 77"/>
              <a:gd name="T21" fmla="*/ 213 h 256"/>
              <a:gd name="T22" fmla="*/ 20 w 77"/>
              <a:gd name="T23" fmla="*/ 230 h 256"/>
              <a:gd name="T24" fmla="*/ 13 w 77"/>
              <a:gd name="T25" fmla="*/ 241 h 256"/>
              <a:gd name="T26" fmla="*/ 0 w 77"/>
              <a:gd name="T27" fmla="*/ 255 h 256"/>
              <a:gd name="T28" fmla="*/ 8 w 77"/>
              <a:gd name="T29" fmla="*/ 230 h 256"/>
              <a:gd name="T30" fmla="*/ 24 w 77"/>
              <a:gd name="T31" fmla="*/ 212 h 256"/>
              <a:gd name="T32" fmla="*/ 21 w 77"/>
              <a:gd name="T33" fmla="*/ 192 h 256"/>
              <a:gd name="T34" fmla="*/ 36 w 77"/>
              <a:gd name="T35" fmla="*/ 167 h 256"/>
              <a:gd name="T36" fmla="*/ 44 w 77"/>
              <a:gd name="T37" fmla="*/ 137 h 256"/>
              <a:gd name="T38" fmla="*/ 40 w 77"/>
              <a:gd name="T39" fmla="*/ 108 h 256"/>
              <a:gd name="T40" fmla="*/ 43 w 77"/>
              <a:gd name="T41" fmla="*/ 85 h 256"/>
              <a:gd name="T42" fmla="*/ 40 w 77"/>
              <a:gd name="T43" fmla="*/ 68 h 256"/>
              <a:gd name="T44" fmla="*/ 19 w 77"/>
              <a:gd name="T45" fmla="*/ 36 h 256"/>
              <a:gd name="T46" fmla="*/ 6 w 77"/>
              <a:gd name="T47" fmla="*/ 3 h 256"/>
              <a:gd name="T48" fmla="*/ 50 w 77"/>
              <a:gd name="T49" fmla="*/ 0 h 256"/>
              <a:gd name="T50" fmla="*/ 51 w 77"/>
              <a:gd name="T51" fmla="*/ 6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4" name="Freeform 13"/>
          <p:cNvSpPr>
            <a:spLocks/>
          </p:cNvSpPr>
          <p:nvPr/>
        </p:nvSpPr>
        <p:spPr bwMode="auto">
          <a:xfrm>
            <a:off x="3605213" y="19050"/>
            <a:ext cx="1951037" cy="411163"/>
          </a:xfrm>
          <a:custGeom>
            <a:avLst/>
            <a:gdLst>
              <a:gd name="T0" fmla="*/ 0 w 1229"/>
              <a:gd name="T1" fmla="*/ 259 h 259"/>
              <a:gd name="T2" fmla="*/ 5 w 1229"/>
              <a:gd name="T3" fmla="*/ 154 h 259"/>
              <a:gd name="T4" fmla="*/ 23 w 1229"/>
              <a:gd name="T5" fmla="*/ 130 h 259"/>
              <a:gd name="T6" fmla="*/ 56 w 1229"/>
              <a:gd name="T7" fmla="*/ 146 h 259"/>
              <a:gd name="T8" fmla="*/ 85 w 1229"/>
              <a:gd name="T9" fmla="*/ 128 h 259"/>
              <a:gd name="T10" fmla="*/ 117 w 1229"/>
              <a:gd name="T11" fmla="*/ 144 h 259"/>
              <a:gd name="T12" fmla="*/ 152 w 1229"/>
              <a:gd name="T13" fmla="*/ 144 h 259"/>
              <a:gd name="T14" fmla="*/ 208 w 1229"/>
              <a:gd name="T15" fmla="*/ 138 h 259"/>
              <a:gd name="T16" fmla="*/ 249 w 1229"/>
              <a:gd name="T17" fmla="*/ 122 h 259"/>
              <a:gd name="T18" fmla="*/ 289 w 1229"/>
              <a:gd name="T19" fmla="*/ 138 h 259"/>
              <a:gd name="T20" fmla="*/ 312 w 1229"/>
              <a:gd name="T21" fmla="*/ 143 h 259"/>
              <a:gd name="T22" fmla="*/ 362 w 1229"/>
              <a:gd name="T23" fmla="*/ 137 h 259"/>
              <a:gd name="T24" fmla="*/ 449 w 1229"/>
              <a:gd name="T25" fmla="*/ 121 h 259"/>
              <a:gd name="T26" fmla="*/ 499 w 1229"/>
              <a:gd name="T27" fmla="*/ 83 h 259"/>
              <a:gd name="T28" fmla="*/ 489 w 1229"/>
              <a:gd name="T29" fmla="*/ 119 h 259"/>
              <a:gd name="T30" fmla="*/ 531 w 1229"/>
              <a:gd name="T31" fmla="*/ 132 h 259"/>
              <a:gd name="T32" fmla="*/ 559 w 1229"/>
              <a:gd name="T33" fmla="*/ 158 h 259"/>
              <a:gd name="T34" fmla="*/ 586 w 1229"/>
              <a:gd name="T35" fmla="*/ 178 h 259"/>
              <a:gd name="T36" fmla="*/ 602 w 1229"/>
              <a:gd name="T37" fmla="*/ 178 h 259"/>
              <a:gd name="T38" fmla="*/ 581 w 1229"/>
              <a:gd name="T39" fmla="*/ 145 h 259"/>
              <a:gd name="T40" fmla="*/ 561 w 1229"/>
              <a:gd name="T41" fmla="*/ 103 h 259"/>
              <a:gd name="T42" fmla="*/ 547 w 1229"/>
              <a:gd name="T43" fmla="*/ 82 h 259"/>
              <a:gd name="T44" fmla="*/ 574 w 1229"/>
              <a:gd name="T45" fmla="*/ 62 h 259"/>
              <a:gd name="T46" fmla="*/ 535 w 1229"/>
              <a:gd name="T47" fmla="*/ 56 h 259"/>
              <a:gd name="T48" fmla="*/ 600 w 1229"/>
              <a:gd name="T49" fmla="*/ 42 h 259"/>
              <a:gd name="T50" fmla="*/ 676 w 1229"/>
              <a:gd name="T51" fmla="*/ 55 h 259"/>
              <a:gd name="T52" fmla="*/ 721 w 1229"/>
              <a:gd name="T53" fmla="*/ 60 h 259"/>
              <a:gd name="T54" fmla="*/ 773 w 1229"/>
              <a:gd name="T55" fmla="*/ 108 h 259"/>
              <a:gd name="T56" fmla="*/ 828 w 1229"/>
              <a:gd name="T57" fmla="*/ 139 h 259"/>
              <a:gd name="T58" fmla="*/ 879 w 1229"/>
              <a:gd name="T59" fmla="*/ 141 h 259"/>
              <a:gd name="T60" fmla="*/ 928 w 1229"/>
              <a:gd name="T61" fmla="*/ 128 h 259"/>
              <a:gd name="T62" fmla="*/ 957 w 1229"/>
              <a:gd name="T63" fmla="*/ 139 h 259"/>
              <a:gd name="T64" fmla="*/ 981 w 1229"/>
              <a:gd name="T65" fmla="*/ 130 h 259"/>
              <a:gd name="T66" fmla="*/ 1015 w 1229"/>
              <a:gd name="T67" fmla="*/ 146 h 259"/>
              <a:gd name="T68" fmla="*/ 1041 w 1229"/>
              <a:gd name="T69" fmla="*/ 144 h 259"/>
              <a:gd name="T70" fmla="*/ 1063 w 1229"/>
              <a:gd name="T71" fmla="*/ 130 h 259"/>
              <a:gd name="T72" fmla="*/ 1099 w 1229"/>
              <a:gd name="T73" fmla="*/ 146 h 259"/>
              <a:gd name="T74" fmla="*/ 1128 w 1229"/>
              <a:gd name="T75" fmla="*/ 139 h 259"/>
              <a:gd name="T76" fmla="*/ 1154 w 1229"/>
              <a:gd name="T77" fmla="*/ 149 h 259"/>
              <a:gd name="T78" fmla="*/ 1197 w 1229"/>
              <a:gd name="T79" fmla="*/ 138 h 259"/>
              <a:gd name="T80" fmla="*/ 1221 w 1229"/>
              <a:gd name="T81" fmla="*/ 165 h 259"/>
              <a:gd name="T82" fmla="*/ 1229 w 1229"/>
              <a:gd name="T83" fmla="*/ 154 h 259"/>
              <a:gd name="T84" fmla="*/ 1224 w 1229"/>
              <a:gd name="T85" fmla="*/ 112 h 259"/>
              <a:gd name="T86" fmla="*/ 1187 w 1229"/>
              <a:gd name="T87" fmla="*/ 93 h 259"/>
              <a:gd name="T88" fmla="*/ 1140 w 1229"/>
              <a:gd name="T89" fmla="*/ 101 h 259"/>
              <a:gd name="T90" fmla="*/ 1099 w 1229"/>
              <a:gd name="T91" fmla="*/ 93 h 259"/>
              <a:gd name="T92" fmla="*/ 1040 w 1229"/>
              <a:gd name="T93" fmla="*/ 95 h 259"/>
              <a:gd name="T94" fmla="*/ 996 w 1229"/>
              <a:gd name="T95" fmla="*/ 93 h 259"/>
              <a:gd name="T96" fmla="*/ 955 w 1229"/>
              <a:gd name="T97" fmla="*/ 96 h 259"/>
              <a:gd name="T98" fmla="*/ 909 w 1229"/>
              <a:gd name="T99" fmla="*/ 96 h 259"/>
              <a:gd name="T100" fmla="*/ 861 w 1229"/>
              <a:gd name="T101" fmla="*/ 97 h 259"/>
              <a:gd name="T102" fmla="*/ 826 w 1229"/>
              <a:gd name="T103" fmla="*/ 96 h 259"/>
              <a:gd name="T104" fmla="*/ 785 w 1229"/>
              <a:gd name="T105" fmla="*/ 69 h 259"/>
              <a:gd name="T106" fmla="*/ 727 w 1229"/>
              <a:gd name="T107" fmla="*/ 30 h 259"/>
              <a:gd name="T108" fmla="*/ 644 w 1229"/>
              <a:gd name="T109" fmla="*/ 2 h 259"/>
              <a:gd name="T110" fmla="*/ 560 w 1229"/>
              <a:gd name="T111" fmla="*/ 8 h 259"/>
              <a:gd name="T112" fmla="*/ 474 w 1229"/>
              <a:gd name="T113" fmla="*/ 45 h 259"/>
              <a:gd name="T114" fmla="*/ 399 w 1229"/>
              <a:gd name="T115" fmla="*/ 95 h 259"/>
              <a:gd name="T116" fmla="*/ 328 w 1229"/>
              <a:gd name="T117" fmla="*/ 97 h 259"/>
              <a:gd name="T118" fmla="*/ 231 w 1229"/>
              <a:gd name="T119" fmla="*/ 96 h 259"/>
              <a:gd name="T120" fmla="*/ 109 w 1229"/>
              <a:gd name="T121" fmla="*/ 93 h 259"/>
              <a:gd name="T122" fmla="*/ 19 w 1229"/>
              <a:gd name="T123" fmla="*/ 96 h 259"/>
              <a:gd name="T124" fmla="*/ 0 w 1229"/>
              <a:gd name="T125" fmla="*/ 132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5" name="Freeform 14"/>
          <p:cNvSpPr>
            <a:spLocks/>
          </p:cNvSpPr>
          <p:nvPr/>
        </p:nvSpPr>
        <p:spPr bwMode="auto">
          <a:xfrm>
            <a:off x="4191000" y="234950"/>
            <a:ext cx="90488" cy="400050"/>
          </a:xfrm>
          <a:custGeom>
            <a:avLst/>
            <a:gdLst>
              <a:gd name="T0" fmla="*/ 13 w 57"/>
              <a:gd name="T1" fmla="*/ 6 h 252"/>
              <a:gd name="T2" fmla="*/ 17 w 57"/>
              <a:gd name="T3" fmla="*/ 25 h 252"/>
              <a:gd name="T4" fmla="*/ 13 w 57"/>
              <a:gd name="T5" fmla="*/ 34 h 252"/>
              <a:gd name="T6" fmla="*/ 6 w 57"/>
              <a:gd name="T7" fmla="*/ 62 h 252"/>
              <a:gd name="T8" fmla="*/ 1 w 57"/>
              <a:gd name="T9" fmla="*/ 86 h 252"/>
              <a:gd name="T10" fmla="*/ 0 w 57"/>
              <a:gd name="T11" fmla="*/ 108 h 252"/>
              <a:gd name="T12" fmla="*/ 5 w 57"/>
              <a:gd name="T13" fmla="*/ 135 h 252"/>
              <a:gd name="T14" fmla="*/ 8 w 57"/>
              <a:gd name="T15" fmla="*/ 160 h 252"/>
              <a:gd name="T16" fmla="*/ 13 w 57"/>
              <a:gd name="T17" fmla="*/ 184 h 252"/>
              <a:gd name="T18" fmla="*/ 27 w 57"/>
              <a:gd name="T19" fmla="*/ 200 h 252"/>
              <a:gd name="T20" fmla="*/ 32 w 57"/>
              <a:gd name="T21" fmla="*/ 217 h 252"/>
              <a:gd name="T22" fmla="*/ 45 w 57"/>
              <a:gd name="T23" fmla="*/ 234 h 252"/>
              <a:gd name="T24" fmla="*/ 56 w 57"/>
              <a:gd name="T25" fmla="*/ 251 h 252"/>
              <a:gd name="T26" fmla="*/ 51 w 57"/>
              <a:gd name="T27" fmla="*/ 235 h 252"/>
              <a:gd name="T28" fmla="*/ 40 w 57"/>
              <a:gd name="T29" fmla="*/ 216 h 252"/>
              <a:gd name="T30" fmla="*/ 43 w 57"/>
              <a:gd name="T31" fmla="*/ 196 h 252"/>
              <a:gd name="T32" fmla="*/ 28 w 57"/>
              <a:gd name="T33" fmla="*/ 170 h 252"/>
              <a:gd name="T34" fmla="*/ 15 w 57"/>
              <a:gd name="T35" fmla="*/ 140 h 252"/>
              <a:gd name="T36" fmla="*/ 12 w 57"/>
              <a:gd name="T37" fmla="*/ 94 h 252"/>
              <a:gd name="T38" fmla="*/ 17 w 57"/>
              <a:gd name="T39" fmla="*/ 64 h 252"/>
              <a:gd name="T40" fmla="*/ 25 w 57"/>
              <a:gd name="T41" fmla="*/ 34 h 252"/>
              <a:gd name="T42" fmla="*/ 27 w 57"/>
              <a:gd name="T43" fmla="*/ 12 h 252"/>
              <a:gd name="T44" fmla="*/ 15 w 57"/>
              <a:gd name="T45" fmla="*/ 0 h 252"/>
              <a:gd name="T46" fmla="*/ 13 w 57"/>
              <a:gd name="T47" fmla="*/ 6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nvGrpSpPr>
          <p:cNvPr id="1036" name="Group 15"/>
          <p:cNvGrpSpPr>
            <a:grpSpLocks/>
          </p:cNvGrpSpPr>
          <p:nvPr/>
        </p:nvGrpSpPr>
        <p:grpSpPr bwMode="auto">
          <a:xfrm>
            <a:off x="63500" y="153988"/>
            <a:ext cx="3435350" cy="520700"/>
            <a:chOff x="40" y="97"/>
            <a:chExt cx="2164" cy="328"/>
          </a:xfrm>
        </p:grpSpPr>
        <p:sp>
          <p:nvSpPr>
            <p:cNvPr id="1046" name="Freeform 16"/>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7" name="Freeform 17"/>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8" name="Freeform 18"/>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9" name="Freeform 19"/>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50" name="Freeform 20"/>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grpSp>
        <p:nvGrpSpPr>
          <p:cNvPr id="1037" name="Group 21"/>
          <p:cNvGrpSpPr>
            <a:grpSpLocks/>
          </p:cNvGrpSpPr>
          <p:nvPr/>
        </p:nvGrpSpPr>
        <p:grpSpPr bwMode="auto">
          <a:xfrm>
            <a:off x="5646738" y="153988"/>
            <a:ext cx="3435350" cy="552450"/>
            <a:chOff x="3557" y="97"/>
            <a:chExt cx="2164" cy="348"/>
          </a:xfrm>
        </p:grpSpPr>
        <p:sp>
          <p:nvSpPr>
            <p:cNvPr id="1041" name="Freeform 22"/>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2" name="Freeform 23"/>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3" name="Freeform 24"/>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4" name="Freeform 25"/>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5" name="Freeform 26"/>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sp>
        <p:nvSpPr>
          <p:cNvPr id="2075" name="Rectangle 2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effectLst/>
                <a:latin typeface="Times New Roman" pitchFamily="24" charset="0"/>
                <a:ea typeface="+mn-ea"/>
                <a:cs typeface="+mn-cs"/>
              </a:defRPr>
            </a:lvl1pPr>
          </a:lstStyle>
          <a:p>
            <a:pPr>
              <a:defRPr/>
            </a:pPr>
            <a:endParaRPr lang="en-US">
              <a:solidFill>
                <a:srgbClr val="FFFFCC"/>
              </a:solidFill>
            </a:endParaRPr>
          </a:p>
        </p:txBody>
      </p:sp>
      <p:sp>
        <p:nvSpPr>
          <p:cNvPr id="2076" name="Rectangle 2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effectLst/>
                <a:latin typeface="Times New Roman" pitchFamily="24" charset="0"/>
                <a:ea typeface="+mn-ea"/>
                <a:cs typeface="+mn-cs"/>
              </a:defRPr>
            </a:lvl1pPr>
          </a:lstStyle>
          <a:p>
            <a:pPr>
              <a:defRPr/>
            </a:pPr>
            <a:endParaRPr lang="en-US">
              <a:solidFill>
                <a:srgbClr val="FFFFCC"/>
              </a:solidFill>
            </a:endParaRPr>
          </a:p>
        </p:txBody>
      </p:sp>
      <p:sp>
        <p:nvSpPr>
          <p:cNvPr id="2077" name="Rectangle 2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31C50BBB-7E97-384D-9A1F-EB0C90A1C3E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12767297"/>
      </p:ext>
    </p:extLst>
  </p:cSld>
  <p:clrMap bg1="dk2" tx1="lt1" bg2="dk1" tx2="lt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pitchFamily="24"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2pPr>
      <a:lvl3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3pPr>
      <a:lvl4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4pPr>
      <a:lvl5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SzPct val="75000"/>
        <a:buFont typeface="Wingdings" charset="0"/>
        <a:buChar char="v"/>
        <a:defRPr sz="3200" b="1">
          <a:solidFill>
            <a:schemeClr val="tx1"/>
          </a:solidFill>
          <a:effectLst>
            <a:outerShdw blurRad="38100" dist="38100" dir="2700000" algn="tl">
              <a:srgbClr val="000000">
                <a:alpha val="43137"/>
              </a:srgbClr>
            </a:outerShdw>
          </a:effectLst>
          <a:latin typeface="Arial"/>
          <a:ea typeface="ＭＳ Ｐゴシック" pitchFamily="24" charset="-128"/>
          <a:cs typeface="Arial"/>
        </a:defRPr>
      </a:lvl1pPr>
      <a:lvl2pPr marL="742950" indent="-285750" algn="l" rtl="0" eaLnBrk="0" fontAlgn="base" hangingPunct="0">
        <a:spcBef>
          <a:spcPct val="20000"/>
        </a:spcBef>
        <a:spcAft>
          <a:spcPct val="0"/>
        </a:spcAft>
        <a:buSzPct val="75000"/>
        <a:buFont typeface="Wingdings" charset="0"/>
        <a:buChar char="v"/>
        <a:defRPr sz="28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SzPct val="75000"/>
        <a:buFont typeface="Wingdings" charset="0"/>
        <a:buChar char="v"/>
        <a:defRPr sz="24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SzPct val="75000"/>
        <a:buFont typeface="Wingdings" charset="0"/>
        <a:buChar char="v"/>
        <a:defRPr sz="20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SzPct val="75000"/>
        <a:buFont typeface="Wingdings" charset="0"/>
        <a:buChar char="v"/>
        <a:defRPr sz="20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5pPr>
      <a:lvl6pPr marL="25146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135630227"/>
      </p:ext>
    </p:extLst>
  </p:cSld>
  <p:clrMap bg1="dk2" tx1="lt1" bg2="dk1" tx2="lt2" accent1="accent1" accent2="accent2" accent3="accent3" accent4="accent4" accent5="accent5" accent6="accent6" hlink="hlink" folHlink="folHlink"/>
  <p:sldLayoutIdLst>
    <p:sldLayoutId id="2147484921" r:id="rId1"/>
    <p:sldLayoutId id="2147484922" r:id="rId2"/>
    <p:sldLayoutId id="2147484923"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95188569"/>
      </p:ext>
    </p:extLst>
  </p:cSld>
  <p:clrMap bg1="lt1" tx1="dk1" bg2="lt2" tx2="dk2" accent1="accent1" accent2="accent2" accent3="accent3" accent4="accent4" accent5="accent5" accent6="accent6" hlink="hlink" folHlink="folHlink"/>
  <p:sldLayoutIdLst>
    <p:sldLayoutId id="214748492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125422220"/>
      </p:ext>
    </p:extLst>
  </p:cSld>
  <p:clrMap bg1="lt1" tx1="dk1" bg2="lt2" tx2="dk2" accent1="accent1" accent2="accent2" accent3="accent3" accent4="accent4" accent5="accent5" accent6="accent6" hlink="hlink" folHlink="folHlink"/>
  <p:sldLayoutIdLst>
    <p:sldLayoutId id="2147484927"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3476040762"/>
      </p:ext>
    </p:extLst>
  </p:cSld>
  <p:clrMap bg1="dk2" tx1="lt1" bg2="dk1" tx2="lt2" accent1="accent1" accent2="accent2" accent3="accent3" accent4="accent4" accent5="accent5" accent6="accent6" hlink="hlink" folHlink="folHlink"/>
  <p:sldLayoutIdLst>
    <p:sldLayoutId id="2147484929" r:id="rId1"/>
    <p:sldLayoutId id="2147484930" r:id="rId2"/>
    <p:sldLayoutId id="2147484931"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383127603"/>
      </p:ext>
    </p:extLst>
  </p:cSld>
  <p:clrMap bg1="dk2" tx1="lt1" bg2="dk1" tx2="lt2" accent1="accent1" accent2="accent2" accent3="accent3" accent4="accent4" accent5="accent5" accent6="accent6" hlink="hlink" folHlink="folHlink"/>
  <p:sldLayoutIdLst>
    <p:sldLayoutId id="214748493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58174558"/>
      </p:ext>
    </p:extLst>
  </p:cSld>
  <p:clrMap bg1="dk2" tx1="lt1" bg2="dk1" tx2="lt2" accent1="accent1" accent2="accent2" accent3="accent3" accent4="accent4" accent5="accent5" accent6="accent6" hlink="hlink" folHlink="folHlink"/>
  <p:sldLayoutIdLst>
    <p:sldLayoutId id="2147484935"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7.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4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48.xml"/><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07.xml"/><Relationship Id="rId5" Type="http://schemas.openxmlformats.org/officeDocument/2006/relationships/image" Target="../media/image33.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10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44.xml"/><Relationship Id="rId1" Type="http://schemas.openxmlformats.org/officeDocument/2006/relationships/slideLayout" Target="../slideLayouts/slideLayout1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95.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ChangeArrowheads="1"/>
          </p:cNvSpPr>
          <p:nvPr/>
        </p:nvSpPr>
        <p:spPr bwMode="auto">
          <a:xfrm>
            <a:off x="2171700" y="-638175"/>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8482" name="Rectangle 4"/>
          <p:cNvSpPr>
            <a:spLocks noChangeArrowheads="1"/>
          </p:cNvSpPr>
          <p:nvPr/>
        </p:nvSpPr>
        <p:spPr bwMode="auto">
          <a:xfrm>
            <a:off x="2000250" y="1343025"/>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148483"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63500"/>
            <a:ext cx="8534400" cy="69215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48484" name="Rectangle 7"/>
          <p:cNvSpPr>
            <a:spLocks noGrp="1" noChangeArrowheads="1"/>
          </p:cNvSpPr>
          <p:nvPr>
            <p:ph type="title" idx="4294967295"/>
          </p:nvPr>
        </p:nvSpPr>
        <p:spPr>
          <a:xfrm>
            <a:off x="2700340" y="38106"/>
            <a:ext cx="4464050" cy="1446485"/>
          </a:xfrm>
          <a:solidFill>
            <a:schemeClr val="tx1"/>
          </a:solidFill>
          <a:extLst>
            <a:ext uri="{91240B29-F687-4f45-9708-019B960494DF}">
              <a14:hiddenLine xmlns:a14="http://schemas.microsoft.com/office/drawing/2010/main" xmlns="" w="9525">
                <a:solidFill>
                  <a:srgbClr val="000000"/>
                </a:solidFill>
                <a:miter lim="800000"/>
                <a:headEnd/>
                <a:tailEnd/>
              </a14:hiddenLine>
            </a:ext>
          </a:extLst>
        </p:spPr>
        <p:txBody>
          <a:bodyPr anchor="t" anchorCtr="0">
            <a:spAutoFit/>
          </a:bodyPr>
          <a:lstStyle/>
          <a:p>
            <a:pPr eaLnBrk="1" hangingPunct="1"/>
            <a:r>
              <a:rPr lang="ar-JO" altLang="zh-CN" b="1" dirty="0">
                <a:solidFill>
                  <a:schemeClr val="bg1"/>
                </a:solidFill>
                <a:effectLst/>
                <a:latin typeface="Arial" panose="020B0604020202020204" pitchFamily="34" charset="0"/>
                <a:ea typeface="ＭＳ Ｐゴシック" charset="0"/>
                <a:cs typeface="Arial" panose="020B0604020202020204" pitchFamily="34" charset="0"/>
              </a:rPr>
              <a:t>التسلسل الزمني     للعهد الجديد</a:t>
            </a:r>
            <a:endParaRPr lang="en-US" b="1" dirty="0">
              <a:solidFill>
                <a:schemeClr val="bg1"/>
              </a:solidFill>
              <a:effectLst/>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7C540047-2818-814F-A121-4588D602B3D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
        <p:nvSpPr>
          <p:cNvPr id="7" name="Rectangle 7">
            <a:extLst>
              <a:ext uri="{FF2B5EF4-FFF2-40B4-BE49-F238E27FC236}">
                <a16:creationId xmlns:a16="http://schemas.microsoft.com/office/drawing/2014/main" id="{98AEF8C7-9CEC-0645-B5F1-2CE55CE2E61D}"/>
              </a:ext>
            </a:extLst>
          </p:cNvPr>
          <p:cNvSpPr txBox="1">
            <a:spLocks noChangeArrowheads="1"/>
          </p:cNvSpPr>
          <p:nvPr/>
        </p:nvSpPr>
        <p:spPr bwMode="auto">
          <a:xfrm>
            <a:off x="1143000" y="-1199679"/>
            <a:ext cx="7467600" cy="769377"/>
          </a:xfrm>
          <a:prstGeom prst="rect">
            <a:avLst/>
          </a:prstGeom>
          <a:noFill/>
          <a:ln w="9525">
            <a:noFill/>
            <a:miter lim="800000"/>
            <a:headEnd/>
            <a:tailEnd/>
          </a:ln>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a:lstStyle>
          <a:p>
            <a:pPr rtl="1" eaLnBrk="1" hangingPunct="1"/>
            <a:r>
              <a:rPr lang="ar-JO" altLang="zh-CN" b="1" kern="0" dirty="0">
                <a:solidFill>
                  <a:schemeClr val="bg1"/>
                </a:solidFill>
                <a:effectLst/>
                <a:latin typeface="Arial" panose="020B0604020202020204" pitchFamily="34" charset="0"/>
                <a:ea typeface="ＭＳ Ｐゴシック" charset="0"/>
                <a:cs typeface="Arial" panose="020B0604020202020204" pitchFamily="34" charset="0"/>
              </a:rPr>
              <a:t>التسلسل الزمني للعهد الجديد</a:t>
            </a:r>
            <a:endParaRPr lang="en-US" b="1" kern="0" dirty="0">
              <a:solidFill>
                <a:schemeClr val="bg1"/>
              </a:solidFill>
              <a:effectLst/>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7305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5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173064" name="Rectangle 8"/>
          <p:cNvSpPr>
            <a:spLocks noChangeArrowheads="1"/>
          </p:cNvSpPr>
          <p:nvPr/>
        </p:nvSpPr>
        <p:spPr bwMode="auto">
          <a:xfrm>
            <a:off x="4814890"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065"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066" name="Rectangle 10"/>
          <p:cNvSpPr>
            <a:spLocks noChangeArrowheads="1"/>
          </p:cNvSpPr>
          <p:nvPr/>
        </p:nvSpPr>
        <p:spPr bwMode="auto">
          <a:xfrm>
            <a:off x="4860930" y="3624263"/>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4</a:t>
            </a:r>
          </a:p>
        </p:txBody>
      </p:sp>
      <p:sp>
        <p:nvSpPr>
          <p:cNvPr id="173067"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101" name="Rectangle 25"/>
          <p:cNvSpPr>
            <a:spLocks noChangeArrowheads="1"/>
          </p:cNvSpPr>
          <p:nvPr/>
        </p:nvSpPr>
        <p:spPr bwMode="auto">
          <a:xfrm>
            <a:off x="5011738" y="4325942"/>
            <a:ext cx="847285" cy="36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TO:</a:t>
            </a:r>
          </a:p>
        </p:txBody>
      </p:sp>
      <p:sp>
        <p:nvSpPr>
          <p:cNvPr id="55312" name="Rectangle 28"/>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149481" y="3692525"/>
            <a:ext cx="2035175"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75" name="Rectangle 31"/>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24117" y="1560513"/>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اليهود</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899151" y="1570038"/>
            <a:ext cx="1766888"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الرومان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214547" y="4237038"/>
            <a:ext cx="2014558"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اليونانيين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79" name="Rectangle 35"/>
          <p:cNvSpPr>
            <a:spLocks noChangeArrowheads="1"/>
          </p:cNvSpPr>
          <p:nvPr/>
        </p:nvSpPr>
        <p:spPr bwMode="auto">
          <a:xfrm>
            <a:off x="5334001" y="4241800"/>
            <a:ext cx="26939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24117" y="2070106"/>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كملك</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كخادم</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000232" y="4735513"/>
            <a:ext cx="2206643"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 / الإنسان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3" name="Rectangle 39"/>
          <p:cNvSpPr>
            <a:spLocks noChangeArrowheads="1"/>
          </p:cNvSpPr>
          <p:nvPr/>
        </p:nvSpPr>
        <p:spPr bwMode="auto">
          <a:xfrm>
            <a:off x="5903913" y="4729165"/>
            <a:ext cx="107315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24117" y="2574931"/>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قاله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500695" y="2584456"/>
            <a:ext cx="1558922"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فعل</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6" name="Rectangle 42"/>
          <p:cNvSpPr>
            <a:spLocks noChangeArrowheads="1"/>
          </p:cNvSpPr>
          <p:nvPr/>
        </p:nvSpPr>
        <p:spPr bwMode="auto">
          <a:xfrm>
            <a:off x="5872167" y="5256213"/>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1643042" y="5251456"/>
            <a:ext cx="2044727"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شعر به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8" name="AutoShape 44"/>
          <p:cNvSpPr>
            <a:spLocks noChangeArrowheads="1"/>
          </p:cNvSpPr>
          <p:nvPr/>
        </p:nvSpPr>
        <p:spPr bwMode="auto">
          <a:xfrm>
            <a:off x="1354140"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89" name="AutoShape 45"/>
          <p:cNvSpPr>
            <a:spLocks noChangeArrowheads="1"/>
          </p:cNvSpPr>
          <p:nvPr/>
        </p:nvSpPr>
        <p:spPr bwMode="auto">
          <a:xfrm>
            <a:off x="4748213" y="877894"/>
            <a:ext cx="3003550" cy="248602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90" name="AutoShape 46"/>
          <p:cNvSpPr>
            <a:spLocks noChangeArrowheads="1"/>
          </p:cNvSpPr>
          <p:nvPr/>
        </p:nvSpPr>
        <p:spPr bwMode="auto">
          <a:xfrm>
            <a:off x="1365250" y="911231"/>
            <a:ext cx="3003550" cy="2487613"/>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46525" y="728669"/>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7263" y="739779"/>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173094" name="Text Box 51"/>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3604" name="Text Box 52"/>
          <p:cNvSpPr txBox="1">
            <a:spLocks noChangeArrowheads="1"/>
          </p:cNvSpPr>
          <p:nvPr/>
        </p:nvSpPr>
        <p:spPr bwMode="auto">
          <a:xfrm>
            <a:off x="4857752" y="4286256"/>
            <a:ext cx="2928958" cy="63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46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المجموع</a:t>
            </a:r>
            <a:endParaRPr kumimoji="0" lang="en-GB"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173096" name="Text Box 53"/>
          <p:cNvSpPr txBox="1">
            <a:spLocks noChangeArrowheads="1"/>
          </p:cNvSpPr>
          <p:nvPr/>
        </p:nvSpPr>
        <p:spPr bwMode="auto">
          <a:xfrm>
            <a:off x="8704267" y="6118225"/>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97" name="Text Box 54"/>
          <p:cNvSpPr txBox="1">
            <a:spLocks noChangeArrowheads="1"/>
          </p:cNvSpPr>
          <p:nvPr/>
        </p:nvSpPr>
        <p:spPr bwMode="auto">
          <a:xfrm>
            <a:off x="8363394"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21</a:t>
            </a:r>
          </a:p>
        </p:txBody>
      </p:sp>
      <p:sp>
        <p:nvSpPr>
          <p:cNvPr id="173098" name="Text Box 55"/>
          <p:cNvSpPr txBox="1">
            <a:spLocks noChangeArrowheads="1"/>
          </p:cNvSpPr>
          <p:nvPr/>
        </p:nvSpPr>
        <p:spPr bwMode="auto">
          <a:xfrm>
            <a:off x="8709607" y="6485662"/>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(النظر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3100" name="TextBox 58"/>
          <p:cNvSpPr txBox="1">
            <a:spLocks noChangeArrowheads="1"/>
          </p:cNvSpPr>
          <p:nvPr/>
        </p:nvSpPr>
        <p:spPr bwMode="auto">
          <a:xfrm>
            <a:off x="8388354" y="5"/>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1" name="Text Box 17"/>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3" name="Text Box 19"/>
          <p:cNvSpPr txBox="1">
            <a:spLocks noChangeArrowheads="1"/>
          </p:cNvSpPr>
          <p:nvPr/>
        </p:nvSpPr>
        <p:spPr bwMode="auto">
          <a:xfrm>
            <a:off x="8361805" y="6540004"/>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التداخل بين الأناجيل</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0" name="Rectangle 16"/>
          <p:cNvSpPr>
            <a:spLocks noChangeArrowheads="1"/>
          </p:cNvSpPr>
          <p:nvPr/>
        </p:nvSpPr>
        <p:spPr bwMode="auto">
          <a:xfrm>
            <a:off x="1371600" y="2868619"/>
            <a:ext cx="2895600" cy="511073"/>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2" name="Rectangle 16"/>
          <p:cNvSpPr>
            <a:spLocks noChangeArrowheads="1"/>
          </p:cNvSpPr>
          <p:nvPr/>
        </p:nvSpPr>
        <p:spPr bwMode="auto">
          <a:xfrm>
            <a:off x="5214942" y="2971800"/>
            <a:ext cx="2405058"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51ب</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ولوقا باختصار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235</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661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564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1068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panose="020B0604020202020204" pitchFamily="34" charset="0"/>
                <a:ea typeface="ＭＳ Ｐゴシック" charset="0"/>
                <a:cs typeface="Arial" panose="020B0604020202020204" pitchFamily="34" charset="0"/>
              </a:rPr>
              <a:t>مخطط</a:t>
            </a:r>
            <a:br>
              <a:rPr lang="ar-JO" altLang="zh-CN" sz="3600" b="1" dirty="0">
                <a:solidFill>
                  <a:schemeClr val="tx1"/>
                </a:solidFill>
                <a:latin typeface="Arial" panose="020B0604020202020204" pitchFamily="34" charset="0"/>
                <a:ea typeface="ＭＳ Ｐゴシック" charset="0"/>
                <a:cs typeface="Arial" panose="020B0604020202020204" pitchFamily="34" charset="0"/>
              </a:rPr>
            </a:br>
            <a:r>
              <a:rPr lang="ar-JO" altLang="zh-CN" sz="3600" b="1" dirty="0">
                <a:solidFill>
                  <a:schemeClr val="tx1"/>
                </a:solidFill>
                <a:latin typeface="Arial" panose="020B0604020202020204" pitchFamily="34" charset="0"/>
                <a:ea typeface="ＭＳ Ｐゴシック" charset="0"/>
                <a:cs typeface="Arial" panose="020B0604020202020204" pitchFamily="34" charset="0"/>
              </a:rPr>
              <a:t>أولوية</a:t>
            </a:r>
            <a:br>
              <a:rPr lang="ar-JO" altLang="zh-CN" sz="3600" b="1" dirty="0">
                <a:solidFill>
                  <a:schemeClr val="tx1"/>
                </a:solidFill>
                <a:latin typeface="Arial" panose="020B0604020202020204" pitchFamily="34" charset="0"/>
                <a:ea typeface="ＭＳ Ｐゴシック" charset="0"/>
                <a:cs typeface="Arial" panose="020B0604020202020204" pitchFamily="34" charset="0"/>
              </a:rPr>
            </a:br>
            <a:r>
              <a:rPr lang="ar-JO" altLang="zh-CN" sz="3600" b="1" dirty="0">
                <a:solidFill>
                  <a:schemeClr val="tx1"/>
                </a:solidFill>
                <a:latin typeface="Arial" panose="020B0604020202020204" pitchFamily="34" charset="0"/>
                <a:ea typeface="ＭＳ Ｐゴシック" charset="0"/>
                <a:cs typeface="Arial" panose="020B0604020202020204" pitchFamily="34" charset="0"/>
              </a:rPr>
              <a:t>ماركان</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266139" y="228603"/>
            <a:ext cx="3457869" cy="646266"/>
          </a:xfrm>
          <a:solidFill>
            <a:schemeClr val="bg2"/>
          </a:solidFill>
        </p:spPr>
        <p:txBody>
          <a:bodyPr wrap="none" anchor="t" anchorCtr="0">
            <a:spAutoFit/>
          </a:bodyPr>
          <a:lstStyle/>
          <a:p>
            <a:pPr eaLnBrk="1" hangingPunct="1"/>
            <a:r>
              <a:rPr lang="ar-JO" sz="3600" b="1" dirty="0">
                <a:solidFill>
                  <a:schemeClr val="tx1"/>
                </a:solidFill>
                <a:latin typeface="Arial" panose="020B0604020202020204" pitchFamily="34" charset="0"/>
                <a:ea typeface="SimSun" charset="0"/>
                <a:cs typeface="Arial" panose="020B0604020202020204" pitchFamily="34" charset="0"/>
              </a:rPr>
              <a:t>تأريخ الأناجيل الإزائية</a:t>
            </a:r>
            <a:endParaRPr lang="en-US" sz="3600" b="1" dirty="0">
              <a:solidFill>
                <a:schemeClr val="tx1"/>
              </a:solidFill>
              <a:latin typeface="Arial" panose="020B0604020202020204" pitchFamily="34" charset="0"/>
              <a:ea typeface="SimSun" charset="0"/>
              <a:cs typeface="Arial" panose="020B0604020202020204" pitchFamily="34"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 ولوقا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65-70</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لم يستخدم كل من متى ولوقا انجيل مرقس كمصدر</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يمكن أن يكون مرقس قد كتب في أي وقت بين 50 و70 م</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الثانية</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panose="020B0604020202020204" pitchFamily="34" charset="0"/>
                <a:ea typeface="SimSun" charset="0"/>
                <a:cs typeface="Arial" panose="020B0604020202020204" pitchFamily="34" charset="0"/>
              </a:rPr>
              <a:t>حلول المشكلة الإزائية</a:t>
            </a:r>
            <a:endParaRPr lang="en-US" sz="3600" i="0" dirty="0">
              <a:solidFill>
                <a:schemeClr val="tx1"/>
              </a:solidFill>
              <a:latin typeface="Arial" panose="020B0604020202020204" pitchFamily="34" charset="0"/>
              <a:ea typeface="SimSun" charset="0"/>
              <a:cs typeface="Arial" panose="020B0604020202020204" pitchFamily="34"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التقليد الشفوي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الإنجيل المبكر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يفترض البعض أن كتاب الأناجيل الإزائية كان لديهم إمكانية الوصول إلى إنجيل مبكر وقد فقد الآن .</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اقترح البعض أن الكتاب الإزائيين أخذوا من بعضهم البعض وكانت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panose="020B0604020202020204" pitchFamily="34" charset="0"/>
                <a:ea typeface="SimSun" charset="0"/>
                <a:cs typeface="Arial" panose="020B0604020202020204" pitchFamily="34" charset="0"/>
              </a:rPr>
              <a:t>حلول المشكلة الإزائية</a:t>
            </a:r>
            <a:endParaRPr lang="en-US" sz="3600" i="0" dirty="0">
              <a:solidFill>
                <a:srgbClr val="FFFFFF"/>
              </a:solidFill>
              <a:latin typeface="Arial" panose="020B0604020202020204" pitchFamily="34" charset="0"/>
              <a:ea typeface="SimSun" charset="0"/>
              <a:cs typeface="Arial" panose="020B0604020202020204" pitchFamily="34"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مصدرين رئيسيين</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الرأي الأكثر شيوعًا حاليًا هو أن مَرقُس ووثيقة افتراضية ، تُدعى كويل أو كيو وتعني بالألمانية المصدر وتم استخدامها من متى ولوقا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مزيج</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 م</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br>
              <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65 م</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a:t>
            </a:r>
            <a:endParaRPr kumimoji="0" lang="en-US" sz="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panose="020B0604020202020204" pitchFamily="34" charset="0"/>
                <a:ea typeface="SimSun" charset="0"/>
                <a:cs typeface="Arial" panose="020B0604020202020204" pitchFamily="34" charset="0"/>
              </a:rPr>
              <a:t>فرضية المصدرين</a:t>
            </a:r>
            <a:endParaRPr lang="en-US" sz="3200" b="1" dirty="0">
              <a:solidFill>
                <a:schemeClr val="tx1"/>
              </a:solidFill>
              <a:latin typeface="Arial" panose="020B0604020202020204" pitchFamily="34" charset="0"/>
              <a:ea typeface="SimSun" charset="0"/>
              <a:cs typeface="Arial" panose="020B0604020202020204" pitchFamily="34"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988" name="Text Box 1028"/>
          <p:cNvSpPr txBox="1">
            <a:spLocks noChangeArrowheads="1"/>
          </p:cNvSpPr>
          <p:nvPr/>
        </p:nvSpPr>
        <p:spPr bwMode="auto">
          <a:xfrm>
            <a:off x="5041900" y="1217612"/>
            <a:ext cx="1485900" cy="1200264"/>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انطاكية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65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9444" name="Rectangle 1033"/>
          <p:cNvSpPr>
            <a:spLocks noGrp="1" noChangeArrowheads="1"/>
          </p:cNvSpPr>
          <p:nvPr>
            <p:ph type="title" idx="4294967295"/>
          </p:nvPr>
        </p:nvSpPr>
        <p:spPr>
          <a:xfrm>
            <a:off x="1676400" y="277814"/>
            <a:ext cx="6096000" cy="584200"/>
          </a:xfrm>
          <a:solidFill>
            <a:srgbClr val="0000FF"/>
          </a:solidFill>
        </p:spPr>
        <p:txBody>
          <a:bodyPr anchor="t" anchorCtr="0">
            <a:spAutoFit/>
          </a:bodyPr>
          <a:lstStyle/>
          <a:p>
            <a:pPr eaLnBrk="1" hangingPunct="1"/>
            <a:r>
              <a:rPr lang="ar-JO" sz="3200" b="1" dirty="0">
                <a:solidFill>
                  <a:schemeClr val="tx1"/>
                </a:solidFill>
                <a:latin typeface="Arial" panose="020B0604020202020204" pitchFamily="34" charset="0"/>
                <a:ea typeface="SimSun" charset="0"/>
                <a:cs typeface="Arial" panose="020B0604020202020204" pitchFamily="34" charset="0"/>
              </a:rPr>
              <a:t>فرضية المصادر الأربعة</a:t>
            </a:r>
            <a:endParaRPr lang="en-US" sz="3200" b="1" dirty="0">
              <a:solidFill>
                <a:schemeClr val="tx1"/>
              </a:solidFill>
              <a:latin typeface="Arial" panose="020B0604020202020204" pitchFamily="34" charset="0"/>
              <a:ea typeface="SimSun" charset="0"/>
              <a:cs typeface="Arial" panose="020B0604020202020204" pitchFamily="34" charset="0"/>
            </a:endParaRPr>
          </a:p>
        </p:txBody>
      </p:sp>
      <p:sp>
        <p:nvSpPr>
          <p:cNvPr id="169994" name="Line 1034"/>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6" name="Line 1036"/>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7" name="Line 1037"/>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أورشليم</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60-65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999" name="Text Box 1039"/>
          <p:cNvSpPr txBox="1">
            <a:spLocks noChangeArrowheads="1"/>
          </p:cNvSpPr>
          <p:nvPr/>
        </p:nvSpPr>
        <p:spPr bwMode="auto">
          <a:xfrm>
            <a:off x="7048500" y="1217619"/>
            <a:ext cx="14859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قيصرية</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أنطاكية</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85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0001" name="Text Box 1041"/>
          <p:cNvSpPr txBox="1">
            <a:spLocks noChangeArrowheads="1"/>
          </p:cNvSpPr>
          <p:nvPr/>
        </p:nvSpPr>
        <p:spPr bwMode="auto">
          <a:xfrm>
            <a:off x="5334000" y="3986219"/>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قيصرية – كورنثوس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60 م، 80 م</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 الأول</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مصدر         لوقا 1-2</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التقليد    الأنطاكي</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08" name="Line 1048"/>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09" name="Line 1049"/>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فعله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21" name="Text Box 53"/>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بعد الإزائية</a:t>
            </a:r>
            <a:endPar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9752" name="Text Box 56"/>
          <p:cNvSpPr txBox="1">
            <a:spLocks noChangeArrowheads="1"/>
          </p:cNvSpPr>
          <p:nvPr/>
        </p:nvSpPr>
        <p:spPr bwMode="auto">
          <a:xfrm>
            <a:off x="4786314" y="1665292"/>
            <a:ext cx="260509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64-68 م</a:t>
            </a:r>
            <a:endParaRPr kumimoji="0" lang="en-GB"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الأربعينات</a:t>
            </a:r>
            <a:endParaRPr kumimoji="0" lang="en-GB" sz="36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8" name="Text Box 61"/>
          <p:cNvSpPr txBox="1">
            <a:spLocks noChangeArrowheads="1"/>
          </p:cNvSpPr>
          <p:nvPr/>
        </p:nvSpPr>
        <p:spPr bwMode="auto">
          <a:xfrm>
            <a:off x="836498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27</a:t>
            </a:r>
          </a:p>
        </p:txBody>
      </p:sp>
      <p:sp>
        <p:nvSpPr>
          <p:cNvPr id="191529" name="Text Box 62"/>
          <p:cNvSpPr txBox="1">
            <a:spLocks noChangeArrowheads="1"/>
          </p:cNvSpPr>
          <p:nvPr/>
        </p:nvSpPr>
        <p:spPr bwMode="auto">
          <a:xfrm>
            <a:off x="870325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متى أعتقد أنها كتبت</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8610604" y="5"/>
            <a:ext cx="530785"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panose="020B0604020202020204" pitchFamily="34" charset="0"/>
                <a:ea typeface="ＭＳ Ｐゴシック" charset="0"/>
                <a:cs typeface="Arial" panose="020B0604020202020204" pitchFamily="34" charset="0"/>
              </a:rPr>
              <a:t>الأناجيل</a:t>
            </a:r>
            <a:endParaRPr lang="en-US"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كلمة إنجيل تأتي من الكلمة الإنجليزية القديمة </a:t>
            </a:r>
            <a:r>
              <a:rPr lang="ar-JO" altLang="ja-JP" sz="2800" b="1" dirty="0">
                <a:solidFill>
                  <a:srgbClr val="FFFFFF"/>
                </a:solidFill>
                <a:latin typeface="Arial" panose="020B0604020202020204" pitchFamily="34" charset="0"/>
                <a:cs typeface="Arial" panose="020B0604020202020204" pitchFamily="34" charset="0"/>
              </a:rPr>
              <a:t>(</a:t>
            </a: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سحر الآلهة) وتترجم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عرف العالم القديم التاريخ والشعر والنبوة والرسائل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4" name="Text Box 2"/>
          <p:cNvSpPr txBox="1">
            <a:spLocks noChangeArrowheads="1"/>
          </p:cNvSpPr>
          <p:nvPr/>
        </p:nvSpPr>
        <p:spPr bwMode="auto">
          <a:xfrm>
            <a:off x="6070387" y="5149851"/>
            <a:ext cx="1010084"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موت</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يوحنا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3539" name="Text Box 3"/>
          <p:cNvSpPr txBox="1">
            <a:spLocks noChangeArrowheads="1"/>
          </p:cNvSpPr>
          <p:nvPr/>
        </p:nvSpPr>
        <p:spPr bwMode="auto">
          <a:xfrm>
            <a:off x="8382004" y="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6" name="Text Box 4"/>
          <p:cNvSpPr txBox="1">
            <a:spLocks noChangeArrowheads="1"/>
          </p:cNvSpPr>
          <p:nvPr/>
        </p:nvSpPr>
        <p:spPr bwMode="auto">
          <a:xfrm rot="-4202986">
            <a:off x="6901001" y="3383021"/>
            <a:ext cx="2456664" cy="584711"/>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القرن الثاني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7" name="Text Box 5"/>
          <p:cNvSpPr txBox="1">
            <a:spLocks noChangeArrowheads="1"/>
          </p:cNvSpPr>
          <p:nvPr/>
        </p:nvSpPr>
        <p:spPr bwMode="auto">
          <a:xfrm rot="-4030363">
            <a:off x="4920744" y="3122588"/>
            <a:ext cx="3066861" cy="584711"/>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نهاية القرن الأول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8" name="Text Box 6"/>
          <p:cNvSpPr txBox="1">
            <a:spLocks noChangeArrowheads="1"/>
          </p:cNvSpPr>
          <p:nvPr/>
        </p:nvSpPr>
        <p:spPr bwMode="auto">
          <a:xfrm rot="-4037095">
            <a:off x="1733366" y="3585823"/>
            <a:ext cx="2069023" cy="584711"/>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قبل 70 م</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9" name="Text Box 7"/>
          <p:cNvSpPr txBox="1">
            <a:spLocks noChangeArrowheads="1"/>
          </p:cNvSpPr>
          <p:nvPr/>
        </p:nvSpPr>
        <p:spPr bwMode="auto">
          <a:xfrm>
            <a:off x="0" y="685804"/>
            <a:ext cx="9144000" cy="830932"/>
          </a:xfrm>
          <a:prstGeom prst="rect">
            <a:avLst/>
          </a:prstGeom>
          <a:solidFill>
            <a:schemeClr val="accent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التأليف أسهل في التحديد مما كان عليه عندما كتب يوحنا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تم اقتراح ثلاث فترات لتاريخ الإنجيل:</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3544" name="Rectangle 8"/>
          <p:cNvSpPr>
            <a:spLocks noGrp="1" noChangeArrowheads="1"/>
          </p:cNvSpPr>
          <p:nvPr>
            <p:ph type="title" idx="4294967295"/>
          </p:nvPr>
        </p:nvSpPr>
        <p:spPr>
          <a:xfrm>
            <a:off x="2872741" y="76206"/>
            <a:ext cx="3396955" cy="523156"/>
          </a:xfrm>
          <a:solidFill>
            <a:schemeClr val="folHlink"/>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bg2"/>
                </a:solidFill>
                <a:effectLst/>
                <a:latin typeface="Arial" panose="020B0604020202020204" pitchFamily="34" charset="0"/>
                <a:ea typeface="SimSun" charset="0"/>
                <a:cs typeface="Arial" panose="020B0604020202020204" pitchFamily="34" charset="0"/>
              </a:rPr>
              <a:t>اقتراحات تأريخ إنجيل يوحنا</a:t>
            </a:r>
            <a:endParaRPr lang="en-US" sz="2800" b="1" dirty="0">
              <a:solidFill>
                <a:schemeClr val="bg2"/>
              </a:solidFill>
              <a:effectLst/>
              <a:latin typeface="Arial" panose="020B0604020202020204" pitchFamily="34" charset="0"/>
              <a:ea typeface="SimSun" charset="0"/>
              <a:cs typeface="Arial" panose="020B0604020202020204" pitchFamily="34" charset="0"/>
            </a:endParaRPr>
          </a:p>
        </p:txBody>
      </p:sp>
      <p:sp>
        <p:nvSpPr>
          <p:cNvPr id="193545"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1802" name="Text Box 10"/>
          <p:cNvSpPr txBox="1">
            <a:spLocks noChangeArrowheads="1"/>
          </p:cNvSpPr>
          <p:nvPr/>
        </p:nvSpPr>
        <p:spPr bwMode="auto">
          <a:xfrm>
            <a:off x="280410" y="5149851"/>
            <a:ext cx="1248931"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المسيح</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03" name="Text Box 11"/>
          <p:cNvSpPr txBox="1">
            <a:spLocks noChangeArrowheads="1"/>
          </p:cNvSpPr>
          <p:nvPr/>
        </p:nvSpPr>
        <p:spPr bwMode="auto">
          <a:xfrm>
            <a:off x="2894156" y="5149851"/>
            <a:ext cx="1101455"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70</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تدمير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الهيكل</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ar-JO" sz="4000" b="1" dirty="0">
                <a:latin typeface="Arial" panose="020B0604020202020204" pitchFamily="34" charset="0"/>
                <a:ea typeface="ＭＳ Ｐゴシック" charset="0"/>
                <a:cs typeface="Arial" panose="020B0604020202020204" pitchFamily="34" charset="0"/>
              </a:rPr>
              <a:t>صمد الهيكل حتى 70 م</a:t>
            </a:r>
            <a:endParaRPr lang="en-US" sz="4000"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657600" y="152400"/>
            <a:ext cx="5486400" cy="1066800"/>
          </a:xfrm>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قلعة أنطونيا</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97634"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9"/>
            <a:ext cx="9144000" cy="530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635"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
            <a:ext cx="3644900" cy="247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9682"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eaLnBrk="1" hangingPunct="1">
              <a:defRPr/>
            </a:pPr>
            <a:r>
              <a:rPr lang="ar-JO" sz="3600" b="1" dirty="0">
                <a:solidFill>
                  <a:schemeClr val="hlink"/>
                </a:solidFill>
                <a:latin typeface="Arial" panose="020B0604020202020204" pitchFamily="34" charset="0"/>
                <a:ea typeface="ＭＳ Ｐゴシック" charset="0"/>
                <a:cs typeface="Arial" panose="020B0604020202020204" pitchFamily="34" charset="0"/>
              </a:rPr>
              <a:t>مهاجمة الهيكل</a:t>
            </a:r>
            <a:endParaRPr lang="en-US" dirty="0">
              <a:latin typeface="Arial" panose="020B0604020202020204" pitchFamily="34" charset="0"/>
              <a:ea typeface="ＭＳ Ｐゴシック" charset="0"/>
              <a:cs typeface="Arial" panose="020B0604020202020204" pitchFamily="34"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99685" name="Text Box 7"/>
          <p:cNvSpPr txBox="1">
            <a:spLocks noChangeArrowheads="1"/>
          </p:cNvSpPr>
          <p:nvPr/>
        </p:nvSpPr>
        <p:spPr bwMode="auto">
          <a:xfrm>
            <a:off x="2" y="4419603"/>
            <a:ext cx="1343508" cy="461600"/>
          </a:xfrm>
          <a:prstGeom prst="rect">
            <a:avLst/>
          </a:prstGeom>
          <a:solidFill>
            <a:schemeClr val="bg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بركة الضأن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914400"/>
            <a:ext cx="4648200" cy="495300"/>
          </a:xfrm>
          <a:prstGeom prst="rect">
            <a:avLst/>
          </a:prstGeom>
          <a:noFill/>
          <a:ln w="9525">
            <a:noFill/>
            <a:miter lim="800000"/>
            <a:headEnd/>
            <a:tailEnd/>
          </a:ln>
        </p:spPr>
        <p:txBody>
          <a:bodyPr lIns="92010" tIns="46005" rIns="92010" bIns="4600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0033"/>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أيلول 70 م</a:t>
            </a:r>
            <a:endParaRPr kumimoji="0" lang="en-US" sz="3600" b="1" i="0" u="none" strike="noStrike" kern="1200" cap="none" spc="0" normalizeH="0" baseline="0" noProof="0" dirty="0">
              <a:ln>
                <a:noFill/>
              </a:ln>
              <a:solidFill>
                <a:srgbClr val="FF0033"/>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457200" y="274638"/>
            <a:ext cx="3733800" cy="2316162"/>
          </a:xfrm>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بركة</a:t>
            </a:r>
            <a:br>
              <a:rPr lang="ar-JO" dirty="0">
                <a:solidFill>
                  <a:schemeClr val="bg1"/>
                </a:solidFill>
                <a:latin typeface="Arial" panose="020B0604020202020204" pitchFamily="34" charset="0"/>
                <a:ea typeface="ＭＳ Ｐゴシック" charset="0"/>
                <a:cs typeface="Arial" panose="020B0604020202020204" pitchFamily="34" charset="0"/>
              </a:rPr>
            </a:br>
            <a:r>
              <a:rPr lang="ar-JO" dirty="0">
                <a:solidFill>
                  <a:schemeClr val="bg1"/>
                </a:solidFill>
                <a:latin typeface="Arial" panose="020B0604020202020204" pitchFamily="34" charset="0"/>
                <a:ea typeface="ＭＳ Ｐゴシック" charset="0"/>
                <a:cs typeface="Arial" panose="020B0604020202020204" pitchFamily="34" charset="0"/>
              </a:rPr>
              <a:t>إسرائيل</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201730"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1" name="Text Box 4"/>
          <p:cNvSpPr txBox="1">
            <a:spLocks noChangeArrowheads="1"/>
          </p:cNvSpPr>
          <p:nvPr/>
        </p:nvSpPr>
        <p:spPr bwMode="auto">
          <a:xfrm>
            <a:off x="304806" y="3124201"/>
            <a:ext cx="3902075" cy="1077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(بركة الضأن جنوب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بركة بيت حسدا)</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5" descr="John 5 Bethesda Pool in Movie on Joh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Arial" charset="0"/>
              </a:rPr>
              <a:t>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 في أورشليم عند باب الضأن بركة </a:t>
            </a:r>
          </a:p>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يقال لها بالعبرانية بيت حسدا</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 5: 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2" end="2"/>
                                            </p:txEl>
                                          </p:spTgt>
                                        </p:tgtEl>
                                        <p:attrNameLst>
                                          <p:attrName>style.visibility</p:attrName>
                                        </p:attrNameLst>
                                      </p:cBhvr>
                                      <p:to>
                                        <p:strVal val="visible"/>
                                      </p:to>
                                    </p:set>
                                    <p:anim calcmode="lin" valueType="num">
                                      <p:cBhvr>
                                        <p:cTn id="31" dur="500" fill="hold"/>
                                        <p:tgtEl>
                                          <p:spTgt spid="16794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7" y="457200"/>
            <a:ext cx="5335587"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Arial" charset="0"/>
              </a:rPr>
              <a:t>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 في أورشليم عند باب الضأن بركة </a:t>
            </a:r>
          </a:p>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يقال لها بالعبرانية بيت حسدا</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 5: 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167945">
                                            <p:txEl>
                                              <p:pRg st="1" end="1"/>
                                            </p:txEl>
                                          </p:spTgt>
                                        </p:tgtEl>
                                        <p:attrNameLst>
                                          <p:attrName>style.visibility</p:attrName>
                                        </p:attrNameLst>
                                      </p:cBhvr>
                                      <p:to>
                                        <p:strVal val="visible"/>
                                      </p:to>
                                    </p:set>
                                    <p:anim calcmode="lin" valueType="num">
                                      <p:cBhvr>
                                        <p:cTn id="32"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67945">
                                            <p:txEl>
                                              <p:pRg st="1" end="1"/>
                                            </p:txEl>
                                          </p:spTgt>
                                        </p:tgtEl>
                                      </p:cBhvr>
                                    </p:animEffect>
                                  </p:childTnLst>
                                </p:cTn>
                              </p:par>
                            </p:childTnLst>
                          </p:cTn>
                        </p:par>
                        <p:par>
                          <p:cTn id="35" fill="hold">
                            <p:stCondLst>
                              <p:cond delay="1500"/>
                            </p:stCondLst>
                            <p:childTnLst>
                              <p:par>
                                <p:cTn id="36" presetID="53" presetClass="entr" presetSubtype="0" fill="hold" grpId="0" nodeType="afterEffect">
                                  <p:stCondLst>
                                    <p:cond delay="0"/>
                                  </p:stCondLst>
                                  <p:childTnLst>
                                    <p:set>
                                      <p:cBhvr>
                                        <p:cTn id="37" dur="1" fill="hold">
                                          <p:stCondLst>
                                            <p:cond delay="0"/>
                                          </p:stCondLst>
                                        </p:cTn>
                                        <p:tgtEl>
                                          <p:spTgt spid="167945">
                                            <p:txEl>
                                              <p:pRg st="2" end="2"/>
                                            </p:txEl>
                                          </p:spTgt>
                                        </p:tgtEl>
                                        <p:attrNameLst>
                                          <p:attrName>style.visibility</p:attrName>
                                        </p:attrNameLst>
                                      </p:cBhvr>
                                      <p:to>
                                        <p:strVal val="visible"/>
                                      </p:to>
                                    </p:set>
                                    <p:anim calcmode="lin" valueType="num">
                                      <p:cBhvr>
                                        <p:cTn id="38" dur="500" fill="hold"/>
                                        <p:tgtEl>
                                          <p:spTgt spid="16794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67945">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67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subTitle" idx="1"/>
          </p:nvPr>
        </p:nvSpPr>
        <p:spPr/>
        <p:txBody>
          <a:bodyPr/>
          <a:lstStyle/>
          <a:p>
            <a:pPr eaLnBrk="1" hangingPunct="1">
              <a:buFont typeface="Wingdings" charset="0"/>
              <a:buNone/>
            </a:pPr>
            <a:endParaRPr lang="en-US">
              <a:latin typeface="Arial" panose="020B0604020202020204" pitchFamily="34" charset="0"/>
              <a:ea typeface="ＭＳ Ｐゴシック" charset="0"/>
              <a:cs typeface="Arial" panose="020B0604020202020204" pitchFamily="34" charset="0"/>
            </a:endParaRPr>
          </a:p>
        </p:txBody>
      </p:sp>
      <p:pic>
        <p:nvPicPr>
          <p:cNvPr id="207874"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حطام بركة بيت حسدا</a:t>
            </a:r>
            <a:endParaRPr lang="en-US" b="1" dirty="0">
              <a:solidFill>
                <a:schemeClr val="bg1"/>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pic>
        <p:nvPicPr>
          <p:cNvPr id="207876"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1"/>
            <a:ext cx="2971800" cy="4521200"/>
          </a:xfrm>
          <a:prstGeom prst="rect">
            <a:avLst/>
          </a:prstGeom>
          <a:noFill/>
          <a:ln w="57150">
            <a:solidFill>
              <a:srgbClr val="FFFCF3"/>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extLst>
              <p:ext uri="{D42A27DB-BD31-4B8C-83A1-F6EECF244321}">
                <p14:modId xmlns:p14="http://schemas.microsoft.com/office/powerpoint/2010/main" val="326166117"/>
              </p:ext>
            </p:extLst>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الوظيفة قبل الخلاص</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عشار</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لا شيء (شاب)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طبيب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صياد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العرق</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أممي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الوظيفة والموهبة الروحية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راعي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معلم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  </a:t>
                      </a: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القراء</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عرقياً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اليهود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الرومان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الأمم (اليونانيون)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الفائدة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معجزات</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الحكمة</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روحياً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الحاجة الأساسية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تقديم المسيانية والملكوت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قدوة في المعاناة (حض على التلمذة)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العالمية (وتوسع 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الألوهية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extLst>
              <p:ext uri="{D42A27DB-BD31-4B8C-83A1-F6EECF244321}">
                <p14:modId xmlns:p14="http://schemas.microsoft.com/office/powerpoint/2010/main" val="1675969244"/>
              </p:ext>
            </p:extLst>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تاريخ الكتابة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مكان الكتابة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مكان الإرسال</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يسوع هو</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 </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الآية الرئيسية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المواضيع</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التركيز الأدبي</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الترتيب</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التسلسل الزمني</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2578" name="Text Box 5"/>
          <p:cNvSpPr txBox="1">
            <a:spLocks noChangeArrowheads="1"/>
          </p:cNvSpPr>
          <p:nvPr/>
        </p:nvSpPr>
        <p:spPr bwMode="auto">
          <a:xfrm rot="-5400000">
            <a:off x="4518763" y="640480"/>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79" name="Text Box 6"/>
          <p:cNvSpPr txBox="1">
            <a:spLocks noChangeArrowheads="1"/>
          </p:cNvSpPr>
          <p:nvPr/>
        </p:nvSpPr>
        <p:spPr bwMode="auto">
          <a:xfrm rot="-5400000">
            <a:off x="5286211" y="650695"/>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80" name="Text Box 7"/>
          <p:cNvSpPr txBox="1">
            <a:spLocks noChangeArrowheads="1"/>
          </p:cNvSpPr>
          <p:nvPr/>
        </p:nvSpPr>
        <p:spPr bwMode="auto">
          <a:xfrm rot="-5400000">
            <a:off x="6008989" y="743232"/>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81" name="Text Box 8"/>
          <p:cNvSpPr txBox="1">
            <a:spLocks noChangeArrowheads="1"/>
          </p:cNvSpPr>
          <p:nvPr/>
        </p:nvSpPr>
        <p:spPr bwMode="auto">
          <a:xfrm rot="-5400000">
            <a:off x="6656780" y="708403"/>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596" name="Rectangle 12"/>
          <p:cNvSpPr>
            <a:spLocks noGrp="1" noChangeArrowheads="1"/>
          </p:cNvSpPr>
          <p:nvPr>
            <p:ph type="title"/>
          </p:nvPr>
        </p:nvSpPr>
        <p:spPr>
          <a:xfrm>
            <a:off x="2286000" y="228600"/>
            <a:ext cx="2362200" cy="584711"/>
          </a:xfrm>
          <a:solidFill>
            <a:schemeClr val="bg1"/>
          </a:solidFill>
        </p:spPr>
        <p:txBody>
          <a:bodyPr anchor="t" anchorCtr="0">
            <a:spAutoFit/>
          </a:bodyPr>
          <a:lstStyle/>
          <a:p>
            <a:pPr eaLnBrk="1" hangingPunct="1">
              <a:defRPr/>
            </a:pPr>
            <a:r>
              <a:rPr lang="ar-JO" sz="3200" b="1" dirty="0">
                <a:solidFill>
                  <a:srgbClr val="FFFF00"/>
                </a:solidFill>
                <a:effectLst/>
                <a:latin typeface="Arial" panose="020B0604020202020204" pitchFamily="34" charset="0"/>
                <a:ea typeface="SimSun" charset="0"/>
                <a:cs typeface="Arial" panose="020B0604020202020204" pitchFamily="34" charset="0"/>
              </a:rPr>
              <a:t>الأناجيل  الإزائية</a:t>
            </a:r>
            <a:endParaRPr lang="en-US" sz="3600" b="1" dirty="0">
              <a:solidFill>
                <a:srgbClr val="FFFF00"/>
              </a:solidFill>
              <a:effectLst/>
              <a:latin typeface="Arial" panose="020B0604020202020204" pitchFamily="34" charset="0"/>
              <a:ea typeface="SimSun" charset="0"/>
              <a:cs typeface="Arial" panose="020B0604020202020204" pitchFamily="34" charset="0"/>
            </a:endParaRPr>
          </a:p>
        </p:txBody>
      </p:sp>
      <p:sp>
        <p:nvSpPr>
          <p:cNvPr id="67597" name="Rectangle 13"/>
          <p:cNvSpPr>
            <a:spLocks noChangeArrowheads="1"/>
          </p:cNvSpPr>
          <p:nvPr/>
        </p:nvSpPr>
        <p:spPr bwMode="auto">
          <a:xfrm>
            <a:off x="0" y="4"/>
            <a:ext cx="2590800" cy="4228785"/>
          </a:xfrm>
          <a:prstGeom prst="rect">
            <a:avLst/>
          </a:prstGeom>
          <a:noFill/>
          <a:ln w="9525">
            <a:noFill/>
            <a:miter lim="800000"/>
            <a:headEnd/>
            <a:tailEnd/>
          </a:ln>
          <a:effectLst/>
        </p:spPr>
        <p:txBody>
          <a:bodyPr lIns="91376" tIns="45688" rIns="91376" bIns="45688">
            <a:spAutoFit/>
          </a:bodyPr>
          <a:lstStyle/>
          <a:p>
            <a:pPr marL="176091" marR="0" lvl="0" indent="-176091"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لماذا يوجد أربعة أناجيل ؟</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endParaRP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ربما للسبب نفسه قد تروق الأوصاف المختلفة للجوهرة المصقولة بدقة لأناس مختلفين</a:t>
            </a: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يصف متى وجه واحد لحياة المسيح و مرقس وجه آخر و لوقا وجه ثالث و يوحنا يكمل الصورة</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هل تعرف حياة المسيح جيداً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ضيف في عرس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قبر لعازر</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أمثال الملكوت</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هل يمكنك ترتيب هذه الأحداث بشكل زمني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1986611915"/>
              </p:ext>
            </p:extLst>
          </p:nvPr>
        </p:nvGraphicFramePr>
        <p:xfrm>
          <a:off x="0" y="0"/>
          <a:ext cx="9144000" cy="6842868"/>
        </p:xfrm>
        <a:graphic>
          <a:graphicData uri="http://schemas.openxmlformats.org/drawingml/2006/table">
            <a:tbl>
              <a:tblPr/>
              <a:tblGrid>
                <a:gridCol w="277180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131840">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حياة يسوع بترتيب أبجدي (مقتبس من تيري هول، بانوراما الكتاب المقدس، 139)</a:t>
                      </a:r>
                      <a:endParaRPr kumimoji="0" lang="en-US" sz="1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 ملائكة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1: 5-38، متى 1: 18-25</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الناصرة، 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 ولادة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2: 1-20، متى 2: 1-12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بيت لحم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نجار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 19-23، لوقا 2: 39-52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الناصرة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حمامة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3: 11-17، لوقا 3: 15-23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نهر الأردن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عدو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4: 1-11، لوقا 4: 1-13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البرية شمال شرق يهوذا</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أتباع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 1-51، مرقس 3: 14-19</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بيرية، الجليل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ضيف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2: 1-11</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قانا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تطهير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2: 13-22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مقابلة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3: 1-21</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بئر يعقوب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4: 5-42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السامرة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قريب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4: 16-31</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الناصرة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موقع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4: 13-22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رسالة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5-7</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تخوم 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طبيعة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7: 1-35</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كفرناحوم الجليل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مقاومة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12: 22-50</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أمثال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13: 1-53، مرقس 4: 1-34</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تخوم 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سؤال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16: 13-28، لوقا 9: 22-36</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قيصرية فيليبس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إعلان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17: 1-13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إيطورية، جبل حرمون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رجم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10: 22-39</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قبر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11: 1-54</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بيت عنيا قرب 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إحباط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21-23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رؤية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24-25</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جبل الزيتون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غسل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العلية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قتل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26: 30 – 27: 56</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نعم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28، لوقا 24: 1-49</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يهوذا الجليل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صهيون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24: 50-35، أعمال 1: 1-12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جبل الزيتون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7320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a:ea typeface="ＭＳ Ｐゴシック" charset="0"/>
                <a:cs typeface="Arial"/>
              </a:rPr>
              <a:t>54</a:t>
            </a:r>
            <a:endParaRPr kumimoji="0" lang="en-US" sz="2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 name="Title 1"/>
          <p:cNvSpPr>
            <a:spLocks noGrp="1"/>
          </p:cNvSpPr>
          <p:nvPr>
            <p:ph type="title" idx="4294967295"/>
          </p:nvPr>
        </p:nvSpPr>
        <p:spPr>
          <a:xfrm>
            <a:off x="685800" y="-387424"/>
            <a:ext cx="7772400" cy="432048"/>
          </a:xfrm>
        </p:spPr>
        <p:txBody>
          <a:bodyPr/>
          <a:lstStyle/>
          <a:p>
            <a:r>
              <a:rPr lang="en-US" sz="1600" b="1" i="0" kern="1200" baseline="0">
                <a:ln>
                  <a:noFill/>
                </a:ln>
                <a:solidFill>
                  <a:srgbClr val="FFFFFF"/>
                </a:solidFill>
                <a:effectLst/>
                <a:latin typeface="Arial"/>
                <a:ea typeface="ＭＳ Ｐゴシック"/>
                <a:cs typeface="Times New Roman"/>
              </a:rPr>
              <a:t>AN ALPHABETIZED LIFE OF JESUS</a:t>
            </a:r>
            <a:r>
              <a:rPr lang="en-US"/>
              <a:t> </a:t>
            </a:r>
          </a:p>
        </p:txBody>
      </p:sp>
    </p:spTree>
    <p:extLst>
      <p:ext uri="{BB962C8B-B14F-4D97-AF65-F5344CB8AC3E}">
        <p14:creationId xmlns:p14="http://schemas.microsoft.com/office/powerpoint/2010/main" val="49873892"/>
      </p:ext>
    </p:extLst>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cs typeface="ＭＳ Ｐゴシック" charset="0"/>
            </a:endParaRPr>
          </a:p>
        </p:txBody>
      </p:sp>
      <p:sp>
        <p:nvSpPr>
          <p:cNvPr id="165893" name="Text Box 4"/>
          <p:cNvSpPr txBox="1">
            <a:spLocks noChangeArrowheads="1"/>
          </p:cNvSpPr>
          <p:nvPr/>
        </p:nvSpPr>
        <p:spPr bwMode="auto">
          <a:xfrm>
            <a:off x="865505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ar-JO" sz="3600" i="0" dirty="0">
                <a:solidFill>
                  <a:srgbClr val="FFFFFF"/>
                </a:solidFill>
                <a:latin typeface="Arial" charset="0"/>
                <a:cs typeface="Arial" charset="0"/>
              </a:rPr>
              <a:t>الفترات العظيمة في حياة المسيح</a:t>
            </a:r>
            <a:endParaRPr lang="en-US" sz="3600" i="0" dirty="0">
              <a:solidFill>
                <a:srgbClr val="FFFFFF"/>
              </a:solidFill>
              <a:latin typeface="Arial" charset="0"/>
              <a:cs typeface="Arial" charset="0"/>
            </a:endParaRPr>
          </a:p>
        </p:txBody>
      </p:sp>
      <p:sp>
        <p:nvSpPr>
          <p:cNvPr id="165896" name="Text Box 11"/>
          <p:cNvSpPr txBox="1">
            <a:spLocks noChangeArrowheads="1"/>
          </p:cNvSpPr>
          <p:nvPr/>
        </p:nvSpPr>
        <p:spPr bwMode="auto">
          <a:xfrm>
            <a:off x="0" y="6553200"/>
            <a:ext cx="90693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السير عبر محاضرات العهد الجديد (استخدمت بإذن)</a:t>
            </a:r>
            <a:endPar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التحضير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الأحداث الإفتتاحية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الجليلي في الذروة</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السامري المبكر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البيري المبكر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اليهودي المبكر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التأكيد</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الأحداث الختامية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السامري المتأخر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البيري المتأخر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اليهودي المتأخر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0" name="Text Box 11"/>
            <p:cNvSpPr txBox="1">
              <a:spLocks noChangeArrowheads="1"/>
            </p:cNvSpPr>
            <p:nvPr/>
          </p:nvSpPr>
          <p:spPr bwMode="auto">
            <a:xfrm>
              <a:off x="2667000" y="2419353"/>
              <a:ext cx="3657600"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1600" b="1" dirty="0">
                  <a:solidFill>
                    <a:srgbClr val="000000"/>
                  </a:solidFill>
                  <a:latin typeface="Arial" charset="0"/>
                  <a:cs typeface="Arial" charset="0"/>
                </a:rPr>
                <a:t>لأن ابن الإنسان ..... ليخدم وليبذل نفسه فدية عن كثيرين (مرقس 10: 45)</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265655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latin typeface="Arial" panose="020B0604020202020204" pitchFamily="34" charset="0"/>
                <a:cs typeface="Arial" panose="020B0604020202020204" pitchFamily="34" charset="0"/>
              </a:rPr>
              <a:t>ومع ذلك يجب علينا أيضًا النظر في هذا العمل النهائي</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ar-JO" sz="3600" b="1" dirty="0">
                <a:solidFill>
                  <a:schemeClr val="bg1"/>
                </a:solidFill>
                <a:latin typeface="Arial" panose="020B0604020202020204" pitchFamily="34" charset="0"/>
                <a:cs typeface="Arial" panose="020B0604020202020204" pitchFamily="34" charset="0"/>
              </a:rPr>
              <a:t>تاريخ ميلاد المسيح</a:t>
            </a:r>
            <a:endParaRPr lang="en-US" sz="3600" b="1"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تاريخ الميلاد : ما بين كانون 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Title 7"/>
          <p:cNvSpPr txBox="1">
            <a:spLocks/>
          </p:cNvSpPr>
          <p:nvPr/>
        </p:nvSpPr>
        <p:spPr bwMode="auto">
          <a:xfrm>
            <a:off x="204788" y="4976817"/>
            <a:ext cx="29591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2" name="Title 7"/>
          <p:cNvSpPr txBox="1">
            <a:spLocks/>
          </p:cNvSpPr>
          <p:nvPr/>
        </p:nvSpPr>
        <p:spPr bwMode="auto">
          <a:xfrm>
            <a:off x="5402269" y="4976817"/>
            <a:ext cx="35718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29 آذار – 11 نيسان</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إحصاء</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كيرينيوس</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لوقا 2: 1-5</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p:txBody>
      </p:sp>
      <p:sp>
        <p:nvSpPr>
          <p:cNvPr id="17" name="Title 7"/>
          <p:cNvSpPr txBox="1">
            <a:spLocks/>
          </p:cNvSpPr>
          <p:nvPr/>
        </p:nvSpPr>
        <p:spPr bwMode="auto">
          <a:xfrm>
            <a:off x="5410206" y="3217863"/>
            <a:ext cx="35734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panose="020B0604020202020204" pitchFamily="34" charset="0"/>
                <a:cs typeface="Arial" panose="020B0604020202020204" pitchFamily="34" charset="0"/>
              </a:rPr>
              <a:t>مدة خدمة المسيح</a:t>
            </a:r>
            <a:endParaRPr lang="en-US" altLang="zh-CN" sz="4000" dirty="0">
              <a:latin typeface="Arial" panose="020B0604020202020204" pitchFamily="34" charset="0"/>
              <a:cs typeface="Arial" panose="020B0604020202020204" pitchFamily="34"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 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i="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i="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 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2478" y="1219203"/>
            <a:ext cx="82734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6" name="Text Box 4"/>
          <p:cNvSpPr txBox="1">
            <a:spLocks noChangeArrowheads="1"/>
          </p:cNvSpPr>
          <p:nvPr/>
        </p:nvSpPr>
        <p:spPr bwMode="auto">
          <a:xfrm>
            <a:off x="1396878" y="1219203"/>
            <a:ext cx="82734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1 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29</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14</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و 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cs typeface="Arial" panose="020B0604020202020204" pitchFamily="34"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cs typeface="Arial" panose="020B0604020202020204" pitchFamily="34"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1</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2</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3</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4</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5</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mr-IN" sz="1200" b="1" i="0" u="none" strike="noStrike" kern="1200" cap="none" spc="0" normalizeH="0" baseline="0" noProof="0" dirty="0">
                <a:ln>
                  <a:noFill/>
                </a:ln>
                <a:solidFill>
                  <a:srgbClr val="000099"/>
                </a:solidFill>
                <a:effectLst/>
                <a:uLnTx/>
                <a:uFillTx/>
                <a:latin typeface="Arial" panose="020B0604020202020204" pitchFamily="34" charset="0"/>
                <a:cs typeface="Arial" charset="0"/>
              </a:rPr>
              <a:t>……</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26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27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28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29</a:t>
            </a:r>
            <a:endParaRPr kumimoji="0" lang="en-US" sz="1200" b="1"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مقتبس من ميشيل آنج (طالب مسح العهد الجديد، كلية سنغافورة للكتاب المقدس، 2006)</a:t>
            </a:r>
            <a:endParaRPr kumimoji="0" lang="en-US" sz="20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ولوقا مشتابهين بشكل ملحوظ، بينما يوحنا مختلف</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 ؟</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والأقوال من حياة المسيح</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 هل كانوا في اعتماد متبادل على بعضهم البعض ؟</a:t>
            </a:r>
            <a:r>
              <a:rPr kumimoji="0" lang="en-US"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itchFamily="34" charset="0"/>
                <a:cs typeface="Arial" pitchFamily="34" charset="0"/>
              </a:rPr>
              <a:t>عطلة نهاية أسبوع نبوية</a:t>
            </a:r>
            <a:endParaRPr lang="en-US" altLang="en-US" b="1" dirty="0">
              <a:solidFill>
                <a:srgbClr val="FFFFFF"/>
              </a:solidFill>
              <a:latin typeface="Arial" pitchFamily="34" charset="0"/>
              <a:cs typeface="Arial"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يهو</a:t>
            </a:r>
            <a:r>
              <a:rPr kumimoji="1" lang="ar-JO"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ذ</a:t>
            </a: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cs typeface="Arial" panose="020B0604020202020204" pitchFamily="34" charset="0"/>
              </a:rPr>
              <a:t>وَلَكِنِ الآنَ قَدْ قَامَ الْمَسِيحُ مِنَ الأَمْوَاتِ وَصَارَ بَاكُورَةَ الرَّاقِدِينَ. </a:t>
            </a:r>
          </a:p>
        </p:txBody>
      </p:sp>
    </p:spTree>
    <p:extLst>
      <p:ext uri="{BB962C8B-B14F-4D97-AF65-F5344CB8AC3E}">
        <p14:creationId xmlns:p14="http://schemas.microsoft.com/office/powerpoint/2010/main" val="828218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dirty="0">
                <a:latin typeface="Arial" panose="020B0604020202020204" pitchFamily="34" charset="0"/>
                <a:cs typeface="Arial" panose="020B0604020202020204" pitchFamily="34" charset="0"/>
              </a:rPr>
              <a:t>62</a:t>
            </a:r>
            <a:endParaRPr lang="en-US" dirty="0">
              <a:latin typeface="Arial" panose="020B0604020202020204" pitchFamily="34" charset="0"/>
              <a:cs typeface="Arial" panose="020B0604020202020204" pitchFamily="34" charset="0"/>
            </a:endParaRP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4876800" y="5429250"/>
            <a:ext cx="4114800" cy="646331"/>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1800" dirty="0">
                <a:latin typeface="Arial" panose="020B0604020202020204" pitchFamily="34" charset="0"/>
                <a:cs typeface="Arial" panose="020B0604020202020204" pitchFamily="34" charset="0"/>
              </a:rPr>
              <a:t>دوايت العنصرة، انسجام كلمات وأعمال يسوع المسيح (غراند رابيدز: زوندرفان، 1981)، 587-88</a:t>
            </a:r>
            <a:endParaRPr lang="en-US" sz="1800" dirty="0">
              <a:latin typeface="Arial" panose="020B0604020202020204" pitchFamily="34" charset="0"/>
              <a:cs typeface="Arial" panose="020B0604020202020204" pitchFamily="34" charset="0"/>
            </a:endParaRPr>
          </a:p>
        </p:txBody>
      </p:sp>
      <p:sp>
        <p:nvSpPr>
          <p:cNvPr id="175108" name="Title 7"/>
          <p:cNvSpPr>
            <a:spLocks noGrp="1"/>
          </p:cNvSpPr>
          <p:nvPr>
            <p:ph type="title" idx="4294967295"/>
          </p:nvPr>
        </p:nvSpPr>
        <p:spPr>
          <a:xfrm>
            <a:off x="6400800" y="1371600"/>
            <a:ext cx="2438400" cy="2514600"/>
          </a:xfrm>
        </p:spPr>
        <p:txBody>
          <a:bodyPr/>
          <a:lstStyle/>
          <a:p>
            <a:pPr algn="ctr" eaLnBrk="1" hangingPunct="1"/>
            <a:r>
              <a:rPr lang="ar-JO" sz="3600" b="1" i="0" dirty="0">
                <a:latin typeface="Arial" panose="020B0604020202020204" pitchFamily="34" charset="0"/>
                <a:ea typeface="SimSun" charset="0"/>
                <a:cs typeface="Arial" panose="020B0604020202020204" pitchFamily="34" charset="0"/>
              </a:rPr>
              <a:t>أمثال         المسيح</a:t>
            </a:r>
            <a:endParaRPr lang="en-US" sz="5400" i="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b="1" dirty="0">
                <a:solidFill>
                  <a:srgbClr val="FFFFCC"/>
                </a:solidFill>
                <a:latin typeface="Arial" charset="0"/>
                <a:cs typeface="Arial" charset="0"/>
              </a:rPr>
              <a:t>من كتاب الموارد المرئية للكتاب المقدس، 209</a:t>
            </a:r>
            <a:endParaRPr lang="en-US" b="1" dirty="0">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ar-JO" i="0" dirty="0">
                <a:latin typeface="Arial" charset="0"/>
                <a:cs typeface="Arial" charset="0"/>
              </a:rPr>
              <a:t>معجزات   يسوع</a:t>
            </a:r>
            <a:endParaRPr lang="en-US" i="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7" name="Picture 4" descr="Passion Week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pic>
      <p:sp>
        <p:nvSpPr>
          <p:cNvPr id="572418" name="Rectangle 2"/>
          <p:cNvSpPr>
            <a:spLocks noGrp="1" noRot="1" noChangeArrowheads="1"/>
          </p:cNvSpPr>
          <p:nvPr>
            <p:ph type="title"/>
          </p:nvPr>
        </p:nvSpPr>
        <p:spPr>
          <a:xfrm>
            <a:off x="0" y="35"/>
            <a:ext cx="2209800" cy="1173163"/>
          </a:xfrm>
          <a:solidFill>
            <a:schemeClr val="bg2"/>
          </a:solidFill>
        </p:spPr>
        <p:txBody>
          <a:bodyPr/>
          <a:lstStyle/>
          <a:p>
            <a:pPr eaLnBrk="1" hangingPunct="1"/>
            <a:r>
              <a:rPr lang="ar-JO" sz="3600" dirty="0">
                <a:solidFill>
                  <a:srgbClr val="FFFFFF"/>
                </a:solidFill>
                <a:effectLst/>
                <a:latin typeface="Arial" panose="020B0604020202020204" pitchFamily="34" charset="0"/>
                <a:ea typeface="ＭＳ Ｐゴシック" charset="0"/>
                <a:cs typeface="Arial" panose="020B0604020202020204" pitchFamily="34" charset="0"/>
              </a:rPr>
              <a:t>أسبوع الآلام</a:t>
            </a:r>
            <a:endParaRPr lang="en-US" sz="4000" dirty="0">
              <a:solidFill>
                <a:srgbClr val="FFFFFF"/>
              </a:solidFill>
              <a:effectLst/>
              <a:latin typeface="Arial" panose="020B0604020202020204" pitchFamily="34" charset="0"/>
              <a:ea typeface="ＭＳ Ｐゴシック" charset="0"/>
              <a:cs typeface="Arial" panose="020B0604020202020204" pitchFamily="34" charset="0"/>
            </a:endParaRPr>
          </a:p>
        </p:txBody>
      </p:sp>
      <p:sp>
        <p:nvSpPr>
          <p:cNvPr id="269317" name="Freeform 5"/>
          <p:cNvSpPr>
            <a:spLocks/>
          </p:cNvSpPr>
          <p:nvPr/>
        </p:nvSpPr>
        <p:spPr bwMode="auto">
          <a:xfrm>
            <a:off x="5791200" y="4646659"/>
            <a:ext cx="1447800" cy="460283"/>
          </a:xfrm>
          <a:custGeom>
            <a:avLst/>
            <a:gdLst>
              <a:gd name="T0" fmla="*/ 2147483647 w 832"/>
              <a:gd name="T1" fmla="*/ 2147483647 h 1600"/>
              <a:gd name="T2" fmla="*/ 2147483647 w 832"/>
              <a:gd name="T3" fmla="*/ 2147483647 h 1600"/>
              <a:gd name="T4" fmla="*/ 2147483647 w 832"/>
              <a:gd name="T5" fmla="*/ 2147483647 h 1600"/>
              <a:gd name="T6" fmla="*/ 2147483647 w 832"/>
              <a:gd name="T7" fmla="*/ 2147483647 h 1600"/>
              <a:gd name="T8" fmla="*/ 2147483647 w 832"/>
              <a:gd name="T9" fmla="*/ 2147483647 h 1600"/>
              <a:gd name="T10" fmla="*/ 2147483647 w 832"/>
              <a:gd name="T11" fmla="*/ 2147483647 h 1600"/>
              <a:gd name="T12" fmla="*/ 2147483647 w 832"/>
              <a:gd name="T13" fmla="*/ 2147483647 h 1600"/>
              <a:gd name="T14" fmla="*/ 2147483647 w 832"/>
              <a:gd name="T15" fmla="*/ 2147483647 h 1600"/>
              <a:gd name="T16" fmla="*/ 2147483647 w 832"/>
              <a:gd name="T17" fmla="*/ 2147483647 h 1600"/>
              <a:gd name="T18" fmla="*/ 2147483647 w 832"/>
              <a:gd name="T19" fmla="*/ 2147483647 h 1600"/>
              <a:gd name="T20" fmla="*/ 2147483647 w 832"/>
              <a:gd name="T21" fmla="*/ 2147483647 h 1600"/>
              <a:gd name="T22" fmla="*/ 2147483647 w 832"/>
              <a:gd name="T23" fmla="*/ 2147483647 h 1600"/>
              <a:gd name="T24" fmla="*/ 2147483647 w 832"/>
              <a:gd name="T25" fmla="*/ 2147483647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18" name="Freeform 6"/>
          <p:cNvSpPr>
            <a:spLocks/>
          </p:cNvSpPr>
          <p:nvPr/>
        </p:nvSpPr>
        <p:spPr bwMode="auto">
          <a:xfrm>
            <a:off x="3897348" y="2855959"/>
            <a:ext cx="1741487" cy="460283"/>
          </a:xfrm>
          <a:custGeom>
            <a:avLst/>
            <a:gdLst>
              <a:gd name="T0" fmla="*/ 2147483647 w 1145"/>
              <a:gd name="T1" fmla="*/ 2147483647 h 860"/>
              <a:gd name="T2" fmla="*/ 2147483647 w 1145"/>
              <a:gd name="T3" fmla="*/ 2147483647 h 860"/>
              <a:gd name="T4" fmla="*/ 2147483647 w 1145"/>
              <a:gd name="T5" fmla="*/ 2147483647 h 860"/>
              <a:gd name="T6" fmla="*/ 2147483647 w 1145"/>
              <a:gd name="T7" fmla="*/ 2147483647 h 860"/>
              <a:gd name="T8" fmla="*/ 2147483647 w 1145"/>
              <a:gd name="T9" fmla="*/ 2147483647 h 860"/>
              <a:gd name="T10" fmla="*/ 2147483647 w 1145"/>
              <a:gd name="T11" fmla="*/ 2147483647 h 860"/>
              <a:gd name="T12" fmla="*/ 2147483647 w 1145"/>
              <a:gd name="T13" fmla="*/ 2147483647 h 860"/>
              <a:gd name="T14" fmla="*/ 2147483647 w 1145"/>
              <a:gd name="T15" fmla="*/ 2147483647 h 860"/>
              <a:gd name="T16" fmla="*/ 2147483647 w 1145"/>
              <a:gd name="T17" fmla="*/ 2147483647 h 860"/>
              <a:gd name="T18" fmla="*/ 2147483647 w 1145"/>
              <a:gd name="T19" fmla="*/ 2147483647 h 860"/>
              <a:gd name="T20" fmla="*/ 2147483647 w 1145"/>
              <a:gd name="T21" fmla="*/ 2147483647 h 860"/>
              <a:gd name="T22" fmla="*/ 2147483647 w 1145"/>
              <a:gd name="T23" fmla="*/ 2147483647 h 860"/>
              <a:gd name="T24" fmla="*/ 2147483647 w 1145"/>
              <a:gd name="T25" fmla="*/ 2147483647 h 860"/>
              <a:gd name="T26" fmla="*/ 2147483647 w 1145"/>
              <a:gd name="T27" fmla="*/ 2147483647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19" name="Freeform 7"/>
          <p:cNvSpPr>
            <a:spLocks/>
          </p:cNvSpPr>
          <p:nvPr/>
        </p:nvSpPr>
        <p:spPr bwMode="auto">
          <a:xfrm>
            <a:off x="3884613" y="4037058"/>
            <a:ext cx="3430587" cy="460283"/>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0" name="Freeform 8"/>
          <p:cNvSpPr>
            <a:spLocks/>
          </p:cNvSpPr>
          <p:nvPr/>
        </p:nvSpPr>
        <p:spPr bwMode="auto">
          <a:xfrm>
            <a:off x="3848100" y="3922759"/>
            <a:ext cx="3390900" cy="460283"/>
          </a:xfrm>
          <a:custGeom>
            <a:avLst/>
            <a:gdLst>
              <a:gd name="T0" fmla="*/ 2147483647 w 2211"/>
              <a:gd name="T1" fmla="*/ 2147483647 h 2510"/>
              <a:gd name="T2" fmla="*/ 2147483647 w 2211"/>
              <a:gd name="T3" fmla="*/ 2147483647 h 2510"/>
              <a:gd name="T4" fmla="*/ 2147483647 w 2211"/>
              <a:gd name="T5" fmla="*/ 2147483647 h 2510"/>
              <a:gd name="T6" fmla="*/ 2147483647 w 2211"/>
              <a:gd name="T7" fmla="*/ 2147483647 h 2510"/>
              <a:gd name="T8" fmla="*/ 2147483647 w 2211"/>
              <a:gd name="T9" fmla="*/ 2147483647 h 2510"/>
              <a:gd name="T10" fmla="*/ 2147483647 w 2211"/>
              <a:gd name="T11" fmla="*/ 2147483647 h 2510"/>
              <a:gd name="T12" fmla="*/ 2147483647 w 2211"/>
              <a:gd name="T13" fmla="*/ 2147483647 h 2510"/>
              <a:gd name="T14" fmla="*/ 2147483647 w 2211"/>
              <a:gd name="T15" fmla="*/ 2147483647 h 2510"/>
              <a:gd name="T16" fmla="*/ 2147483647 w 2211"/>
              <a:gd name="T17" fmla="*/ 2147483647 h 2510"/>
              <a:gd name="T18" fmla="*/ 2147483647 w 2211"/>
              <a:gd name="T19" fmla="*/ 2147483647 h 2510"/>
              <a:gd name="T20" fmla="*/ 2147483647 w 2211"/>
              <a:gd name="T21" fmla="*/ 2147483647 h 2510"/>
              <a:gd name="T22" fmla="*/ 2147483647 w 2211"/>
              <a:gd name="T23" fmla="*/ 2147483647 h 2510"/>
              <a:gd name="T24" fmla="*/ 2147483647 w 2211"/>
              <a:gd name="T25" fmla="*/ 2147483647 h 2510"/>
              <a:gd name="T26" fmla="*/ 2147483647 w 2211"/>
              <a:gd name="T27" fmla="*/ 2147483647 h 2510"/>
              <a:gd name="T28" fmla="*/ 2147483647 w 2211"/>
              <a:gd name="T29" fmla="*/ 2147483647 h 2510"/>
              <a:gd name="T30" fmla="*/ 2147483647 w 2211"/>
              <a:gd name="T31" fmla="*/ 2147483647 h 2510"/>
              <a:gd name="T32" fmla="*/ 2147483647 w 2211"/>
              <a:gd name="T33" fmla="*/ 2147483647 h 2510"/>
              <a:gd name="T34" fmla="*/ 2147483647 w 2211"/>
              <a:gd name="T35" fmla="*/ 2147483647 h 2510"/>
              <a:gd name="T36" fmla="*/ 2147483647 w 2211"/>
              <a:gd name="T37" fmla="*/ 2147483647 h 2510"/>
              <a:gd name="T38" fmla="*/ 2147483647 w 2211"/>
              <a:gd name="T39" fmla="*/ 2147483647 h 2510"/>
              <a:gd name="T40" fmla="*/ 2147483647 w 2211"/>
              <a:gd name="T41" fmla="*/ 2147483647 h 2510"/>
              <a:gd name="T42" fmla="*/ 2147483647 w 2211"/>
              <a:gd name="T43" fmla="*/ 2147483647 h 2510"/>
              <a:gd name="T44" fmla="*/ 2147483647 w 2211"/>
              <a:gd name="T45" fmla="*/ 2147483647 h 2510"/>
              <a:gd name="T46" fmla="*/ 2147483647 w 2211"/>
              <a:gd name="T47" fmla="*/ 2147483647 h 2510"/>
              <a:gd name="T48" fmla="*/ 2147483647 w 2211"/>
              <a:gd name="T49" fmla="*/ 2147483647 h 2510"/>
              <a:gd name="T50" fmla="*/ 2147483647 w 2211"/>
              <a:gd name="T51" fmla="*/ 2147483647 h 2510"/>
              <a:gd name="T52" fmla="*/ 2147483647 w 2211"/>
              <a:gd name="T53" fmla="*/ 2147483647 h 2510"/>
              <a:gd name="T54" fmla="*/ 2147483647 w 2211"/>
              <a:gd name="T55" fmla="*/ 2147483647 h 2510"/>
              <a:gd name="T56" fmla="*/ 2147483647 w 2211"/>
              <a:gd name="T57" fmla="*/ 2147483647 h 2510"/>
              <a:gd name="T58" fmla="*/ 2147483647 w 2211"/>
              <a:gd name="T59" fmla="*/ 2147483647 h 2510"/>
              <a:gd name="T60" fmla="*/ 0 w 2211"/>
              <a:gd name="T61" fmla="*/ 2147483647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1" name="Freeform 9"/>
          <p:cNvSpPr>
            <a:spLocks/>
          </p:cNvSpPr>
          <p:nvPr/>
        </p:nvSpPr>
        <p:spPr bwMode="auto">
          <a:xfrm>
            <a:off x="3897348" y="3009946"/>
            <a:ext cx="1741487" cy="460283"/>
          </a:xfrm>
          <a:custGeom>
            <a:avLst/>
            <a:gdLst>
              <a:gd name="T0" fmla="*/ 0 w 1176"/>
              <a:gd name="T1" fmla="*/ 0 h 816"/>
              <a:gd name="T2" fmla="*/ 2147483647 w 1176"/>
              <a:gd name="T3" fmla="*/ 2147483647 h 816"/>
              <a:gd name="T4" fmla="*/ 2147483647 w 1176"/>
              <a:gd name="T5" fmla="*/ 2147483647 h 816"/>
              <a:gd name="T6" fmla="*/ 2147483647 w 1176"/>
              <a:gd name="T7" fmla="*/ 2147483647 h 816"/>
              <a:gd name="T8" fmla="*/ 2147483647 w 1176"/>
              <a:gd name="T9" fmla="*/ 2147483647 h 816"/>
              <a:gd name="T10" fmla="*/ 2147483647 w 1176"/>
              <a:gd name="T11" fmla="*/ 2147483647 h 816"/>
              <a:gd name="T12" fmla="*/ 2147483647 w 1176"/>
              <a:gd name="T13" fmla="*/ 2147483647 h 816"/>
              <a:gd name="T14" fmla="*/ 2147483647 w 1176"/>
              <a:gd name="T15" fmla="*/ 2147483647 h 816"/>
              <a:gd name="T16" fmla="*/ 2147483647 w 1176"/>
              <a:gd name="T17" fmla="*/ 2147483647 h 816"/>
              <a:gd name="T18" fmla="*/ 2147483647 w 1176"/>
              <a:gd name="T19" fmla="*/ 2147483647 h 816"/>
              <a:gd name="T20" fmla="*/ 2147483647 w 1176"/>
              <a:gd name="T21" fmla="*/ 2147483647 h 816"/>
              <a:gd name="T22" fmla="*/ 2147483647 w 1176"/>
              <a:gd name="T23" fmla="*/ 2147483647 h 816"/>
              <a:gd name="T24" fmla="*/ 2147483647 w 1176"/>
              <a:gd name="T25" fmla="*/ 2147483647 h 816"/>
              <a:gd name="T26" fmla="*/ 2147483647 w 1176"/>
              <a:gd name="T27" fmla="*/ 2147483647 h 816"/>
              <a:gd name="T28" fmla="*/ 2147483647 w 1176"/>
              <a:gd name="T29" fmla="*/ 2147483647 h 816"/>
              <a:gd name="T30" fmla="*/ 2147483647 w 1176"/>
              <a:gd name="T31" fmla="*/ 2147483647 h 816"/>
              <a:gd name="T32" fmla="*/ 2147483647 w 1176"/>
              <a:gd name="T33" fmla="*/ 2147483647 h 816"/>
              <a:gd name="T34" fmla="*/ 2147483647 w 1176"/>
              <a:gd name="T35" fmla="*/ 2147483647 h 816"/>
              <a:gd name="T36" fmla="*/ 2147483647 w 1176"/>
              <a:gd name="T37" fmla="*/ 2147483647 h 816"/>
              <a:gd name="T38" fmla="*/ 2147483647 w 1176"/>
              <a:gd name="T39" fmla="*/ 2147483647 h 816"/>
              <a:gd name="T40" fmla="*/ 2147483647 w 1176"/>
              <a:gd name="T41" fmla="*/ 2147483647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2" name="Freeform 10"/>
          <p:cNvSpPr>
            <a:spLocks/>
          </p:cNvSpPr>
          <p:nvPr/>
        </p:nvSpPr>
        <p:spPr bwMode="auto">
          <a:xfrm>
            <a:off x="6019800" y="4799058"/>
            <a:ext cx="1143000" cy="460283"/>
          </a:xfrm>
          <a:custGeom>
            <a:avLst/>
            <a:gdLst>
              <a:gd name="T0" fmla="*/ 0 w 682"/>
              <a:gd name="T1" fmla="*/ 0 h 1310"/>
              <a:gd name="T2" fmla="*/ 2147483647 w 682"/>
              <a:gd name="T3" fmla="*/ 2147483647 h 1310"/>
              <a:gd name="T4" fmla="*/ 2147483647 w 682"/>
              <a:gd name="T5" fmla="*/ 2147483647 h 1310"/>
              <a:gd name="T6" fmla="*/ 2147483647 w 682"/>
              <a:gd name="T7" fmla="*/ 2147483647 h 1310"/>
              <a:gd name="T8" fmla="*/ 2147483647 w 682"/>
              <a:gd name="T9" fmla="*/ 2147483647 h 1310"/>
              <a:gd name="T10" fmla="*/ 2147483647 w 682"/>
              <a:gd name="T11" fmla="*/ 2147483647 h 1310"/>
              <a:gd name="T12" fmla="*/ 2147483647 w 682"/>
              <a:gd name="T13" fmla="*/ 2147483647 h 1310"/>
              <a:gd name="T14" fmla="*/ 2147483647 w 682"/>
              <a:gd name="T15" fmla="*/ 2147483647 h 1310"/>
              <a:gd name="T16" fmla="*/ 2147483647 w 682"/>
              <a:gd name="T17" fmla="*/ 2147483647 h 1310"/>
              <a:gd name="T18" fmla="*/ 2147483647 w 682"/>
              <a:gd name="T19" fmla="*/ 2147483647 h 1310"/>
              <a:gd name="T20" fmla="*/ 2147483647 w 682"/>
              <a:gd name="T21" fmla="*/ 2147483647 h 1310"/>
              <a:gd name="T22" fmla="*/ 2147483647 w 682"/>
              <a:gd name="T23" fmla="*/ 2147483647 h 1310"/>
              <a:gd name="T24" fmla="*/ 2147483647 w 682"/>
              <a:gd name="T25" fmla="*/ 2147483647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1068"/>
          <p:cNvGrpSpPr>
            <a:grpSpLocks/>
          </p:cNvGrpSpPr>
          <p:nvPr/>
        </p:nvGrpSpPr>
        <p:grpSpPr bwMode="auto">
          <a:xfrm>
            <a:off x="7162800" y="3830011"/>
            <a:ext cx="1981200" cy="536576"/>
            <a:chOff x="4512" y="2316"/>
            <a:chExt cx="1056" cy="260"/>
          </a:xfrm>
        </p:grpSpPr>
        <p:sp>
          <p:nvSpPr>
            <p:cNvPr id="2" name="AutoShape 11"/>
            <p:cNvSpPr>
              <a:spLocks noChangeArrowheads="1"/>
            </p:cNvSpPr>
            <p:nvPr/>
          </p:nvSpPr>
          <p:spPr bwMode="auto">
            <a:xfrm>
              <a:off x="4512" y="2328"/>
              <a:ext cx="1056" cy="248"/>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505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6" name="Text Box 12"/>
            <p:cNvSpPr txBox="1">
              <a:spLocks noChangeArrowheads="1"/>
            </p:cNvSpPr>
            <p:nvPr/>
          </p:nvSpPr>
          <p:spPr bwMode="auto">
            <a:xfrm>
              <a:off x="4512" y="2316"/>
              <a:ext cx="458" cy="22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505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الجمعة</a:t>
              </a:r>
              <a:endParaRPr kumimoji="0" lang="en-US" sz="2400" b="0" i="0" u="none" strike="noStrike" kern="1200" cap="none" spc="0" normalizeH="0" baseline="0" noProof="0" dirty="0">
                <a:ln>
                  <a:noFill/>
                </a:ln>
                <a:solidFill>
                  <a:srgbClr val="FF505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4" name="Group 1067"/>
          <p:cNvGrpSpPr>
            <a:grpSpLocks/>
          </p:cNvGrpSpPr>
          <p:nvPr/>
        </p:nvGrpSpPr>
        <p:grpSpPr bwMode="auto">
          <a:xfrm>
            <a:off x="457201" y="4119565"/>
            <a:ext cx="2133600" cy="517525"/>
            <a:chOff x="288" y="2528"/>
            <a:chExt cx="1200" cy="326"/>
          </a:xfrm>
        </p:grpSpPr>
        <p:sp>
          <p:nvSpPr>
            <p:cNvPr id="370732" name="AutoShape 11"/>
            <p:cNvSpPr>
              <a:spLocks noChangeArrowheads="1"/>
            </p:cNvSpPr>
            <p:nvPr/>
          </p:nvSpPr>
          <p:spPr bwMode="auto">
            <a:xfrm>
              <a:off x="288" y="2532"/>
              <a:ext cx="1200" cy="322"/>
            </a:xfrm>
            <a:prstGeom prst="roundRect">
              <a:avLst>
                <a:gd name="adj" fmla="val 16667"/>
              </a:avLst>
            </a:prstGeom>
            <a:noFill/>
            <a:ln w="76200">
              <a:solidFill>
                <a:schemeClr val="bg1">
                  <a:lumMod val="50000"/>
                </a:schemeClr>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293" y="2528"/>
              <a:ext cx="1051" cy="291"/>
            </a:xfrm>
            <a:prstGeom prst="rect">
              <a:avLst/>
            </a:prstGeom>
            <a:noFill/>
            <a:ln w="9525">
              <a:solidFill>
                <a:schemeClr val="bg1">
                  <a:lumMod val="50000"/>
                </a:schemeClr>
              </a:solid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FF">
                      <a:lumMod val="50000"/>
                    </a:srgbClr>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الخميس</a:t>
              </a:r>
              <a:endParaRPr kumimoji="0" lang="en-US" sz="2400" b="0" i="0" u="none" strike="noStrike" kern="1200" cap="none" spc="0" normalizeH="0" baseline="0" noProof="0" dirty="0">
                <a:ln>
                  <a:noFill/>
                </a:ln>
                <a:solidFill>
                  <a:srgbClr val="0000FF">
                    <a:lumMod val="50000"/>
                  </a:srgbClr>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5" name="Group 1064"/>
          <p:cNvGrpSpPr>
            <a:grpSpLocks/>
          </p:cNvGrpSpPr>
          <p:nvPr/>
        </p:nvGrpSpPr>
        <p:grpSpPr bwMode="auto">
          <a:xfrm>
            <a:off x="457200" y="6093036"/>
            <a:ext cx="3962400" cy="543672"/>
            <a:chOff x="384" y="3731"/>
            <a:chExt cx="2352" cy="469"/>
          </a:xfrm>
        </p:grpSpPr>
        <p:sp>
          <p:nvSpPr>
            <p:cNvPr id="572459" name="AutoShape 11"/>
            <p:cNvSpPr>
              <a:spLocks noChangeArrowheads="1"/>
            </p:cNvSpPr>
            <p:nvPr/>
          </p:nvSpPr>
          <p:spPr bwMode="auto">
            <a:xfrm>
              <a:off x="384" y="3759"/>
              <a:ext cx="2352" cy="44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8000"/>
                </a:solidFill>
                <a:effectLst/>
                <a:uLnTx/>
                <a:uFillTx/>
                <a:latin typeface="Arial" panose="020B0604020202020204" pitchFamily="34" charset="0"/>
                <a:cs typeface="Arial" panose="020B0604020202020204" pitchFamily="34" charset="0"/>
              </a:endParaRPr>
            </a:p>
          </p:txBody>
        </p:sp>
        <p:sp>
          <p:nvSpPr>
            <p:cNvPr id="40" name="Text Box 12"/>
            <p:cNvSpPr txBox="1">
              <a:spLocks noChangeArrowheads="1"/>
            </p:cNvSpPr>
            <p:nvPr/>
          </p:nvSpPr>
          <p:spPr bwMode="auto">
            <a:xfrm>
              <a:off x="384" y="3731"/>
              <a:ext cx="624" cy="398"/>
            </a:xfrm>
            <a:prstGeom prst="rect">
              <a:avLst/>
            </a:prstGeom>
            <a:noFill/>
            <a:ln w="9525">
              <a:noFill/>
              <a:miter lim="800000"/>
              <a:headEnd/>
              <a:tailEnd/>
            </a:ln>
            <a:effectLst>
              <a:outerShdw dist="35921" dir="2700000" algn="ctr" rotWithShape="0">
                <a:schemeClr val="bg2">
                  <a:alpha val="50000"/>
                </a:schemeClr>
              </a:outerShdw>
            </a:effec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8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الأحد</a:t>
              </a:r>
              <a:endParaRPr kumimoji="0" lang="en-US" sz="2400" b="0" i="0" u="none" strike="noStrike" kern="1200" cap="none" spc="0" normalizeH="0" baseline="0" noProof="0" dirty="0">
                <a:ln>
                  <a:noFill/>
                </a:ln>
                <a:solidFill>
                  <a:srgbClr val="008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8" name="Group 23"/>
          <p:cNvGrpSpPr>
            <a:grpSpLocks/>
          </p:cNvGrpSpPr>
          <p:nvPr/>
        </p:nvGrpSpPr>
        <p:grpSpPr bwMode="auto">
          <a:xfrm>
            <a:off x="4800634" y="4911729"/>
            <a:ext cx="1752599" cy="525463"/>
            <a:chOff x="3216" y="3094"/>
            <a:chExt cx="1104" cy="331"/>
          </a:xfrm>
        </p:grpSpPr>
        <p:sp>
          <p:nvSpPr>
            <p:cNvPr id="572457" name="AutoShape 15"/>
            <p:cNvSpPr>
              <a:spLocks noChangeArrowheads="1"/>
            </p:cNvSpPr>
            <p:nvPr/>
          </p:nvSpPr>
          <p:spPr bwMode="auto">
            <a:xfrm>
              <a:off x="3216" y="3103"/>
              <a:ext cx="1104" cy="322"/>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8" name="Text Box 16"/>
            <p:cNvSpPr txBox="1">
              <a:spLocks noChangeArrowheads="1"/>
            </p:cNvSpPr>
            <p:nvPr/>
          </p:nvSpPr>
          <p:spPr bwMode="auto">
            <a:xfrm>
              <a:off x="3251" y="3094"/>
              <a:ext cx="430"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80008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الأحد</a:t>
              </a:r>
              <a:endParaRPr kumimoji="0" 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1" name="Group 21"/>
          <p:cNvGrpSpPr>
            <a:grpSpLocks/>
          </p:cNvGrpSpPr>
          <p:nvPr/>
        </p:nvGrpSpPr>
        <p:grpSpPr bwMode="auto">
          <a:xfrm>
            <a:off x="2362201" y="274639"/>
            <a:ext cx="2438400" cy="511175"/>
            <a:chOff x="1488" y="221"/>
            <a:chExt cx="1536" cy="322"/>
          </a:xfrm>
        </p:grpSpPr>
        <p:sp>
          <p:nvSpPr>
            <p:cNvPr id="572455" name="AutoShape 19"/>
            <p:cNvSpPr>
              <a:spLocks noChangeArrowheads="1"/>
            </p:cNvSpPr>
            <p:nvPr/>
          </p:nvSpPr>
          <p:spPr bwMode="auto">
            <a:xfrm>
              <a:off x="1488" y="221"/>
              <a:ext cx="1536" cy="322"/>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32" name="Text Box 20"/>
            <p:cNvSpPr txBox="1">
              <a:spLocks noChangeArrowheads="1"/>
            </p:cNvSpPr>
            <p:nvPr/>
          </p:nvSpPr>
          <p:spPr bwMode="auto">
            <a:xfrm>
              <a:off x="1621" y="239"/>
              <a:ext cx="506"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الإثنين</a:t>
              </a:r>
              <a:endParaRPr kumimoji="0" 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2" name="Group 27"/>
          <p:cNvGrpSpPr>
            <a:grpSpLocks/>
          </p:cNvGrpSpPr>
          <p:nvPr/>
        </p:nvGrpSpPr>
        <p:grpSpPr bwMode="auto">
          <a:xfrm>
            <a:off x="5334000" y="696948"/>
            <a:ext cx="1905000" cy="511175"/>
            <a:chOff x="3360" y="487"/>
            <a:chExt cx="1200" cy="322"/>
          </a:xfrm>
        </p:grpSpPr>
        <p:sp>
          <p:nvSpPr>
            <p:cNvPr id="572453" name="AutoShape 25"/>
            <p:cNvSpPr>
              <a:spLocks noChangeArrowheads="1"/>
            </p:cNvSpPr>
            <p:nvPr/>
          </p:nvSpPr>
          <p:spPr bwMode="auto">
            <a:xfrm>
              <a:off x="3360" y="487"/>
              <a:ext cx="1200" cy="322"/>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38" name="Text Box 26"/>
            <p:cNvSpPr txBox="1">
              <a:spLocks noChangeArrowheads="1"/>
            </p:cNvSpPr>
            <p:nvPr/>
          </p:nvSpPr>
          <p:spPr bwMode="auto">
            <a:xfrm>
              <a:off x="3360" y="511"/>
              <a:ext cx="532"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8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الثلاثاء</a:t>
              </a:r>
              <a:endPar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grpSp>
      <p:sp>
        <p:nvSpPr>
          <p:cNvPr id="269340" name="Freeform 28"/>
          <p:cNvSpPr>
            <a:spLocks/>
          </p:cNvSpPr>
          <p:nvPr/>
        </p:nvSpPr>
        <p:spPr bwMode="auto">
          <a:xfrm>
            <a:off x="3889375" y="4151359"/>
            <a:ext cx="3425825" cy="460283"/>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41" name="Freeform 29"/>
          <p:cNvSpPr>
            <a:spLocks/>
          </p:cNvSpPr>
          <p:nvPr/>
        </p:nvSpPr>
        <p:spPr bwMode="auto">
          <a:xfrm>
            <a:off x="4114801" y="4189459"/>
            <a:ext cx="3200400" cy="460283"/>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3999" name="Freeform 1055"/>
          <p:cNvSpPr>
            <a:spLocks/>
          </p:cNvSpPr>
          <p:nvPr/>
        </p:nvSpPr>
        <p:spPr bwMode="auto">
          <a:xfrm>
            <a:off x="1628741" y="4131106"/>
            <a:ext cx="6105559" cy="461499"/>
          </a:xfrm>
          <a:custGeom>
            <a:avLst/>
            <a:gdLst>
              <a:gd name="T0" fmla="*/ 2147483647 w 3336"/>
              <a:gd name="T1" fmla="*/ 2147483647 h 2061"/>
              <a:gd name="T2" fmla="*/ 2147483647 w 3336"/>
              <a:gd name="T3" fmla="*/ 2147483647 h 2061"/>
              <a:gd name="T4" fmla="*/ 2147483647 w 3336"/>
              <a:gd name="T5" fmla="*/ 2147483647 h 2061"/>
              <a:gd name="T6" fmla="*/ 2147483647 w 3336"/>
              <a:gd name="T7" fmla="*/ 2147483647 h 2061"/>
              <a:gd name="T8" fmla="*/ 2147483647 w 3336"/>
              <a:gd name="T9" fmla="*/ 2147483647 h 2061"/>
              <a:gd name="T10" fmla="*/ 2147483647 w 3336"/>
              <a:gd name="T11" fmla="*/ 2147483647 h 2061"/>
              <a:gd name="T12" fmla="*/ 2147483647 w 3336"/>
              <a:gd name="T13" fmla="*/ 2147483647 h 2061"/>
              <a:gd name="T14" fmla="*/ 2147483647 w 3336"/>
              <a:gd name="T15" fmla="*/ 2147483647 h 2061"/>
              <a:gd name="T16" fmla="*/ 2147483647 w 3336"/>
              <a:gd name="T17" fmla="*/ 2147483647 h 2061"/>
              <a:gd name="T18" fmla="*/ 2147483647 w 3336"/>
              <a:gd name="T19" fmla="*/ 2147483647 h 2061"/>
              <a:gd name="T20" fmla="*/ 2147483647 w 3336"/>
              <a:gd name="T21" fmla="*/ 2147483647 h 2061"/>
              <a:gd name="T22" fmla="*/ 2147483647 w 3336"/>
              <a:gd name="T23" fmla="*/ 2147483647 h 2061"/>
              <a:gd name="T24" fmla="*/ 2147483647 w 3336"/>
              <a:gd name="T25" fmla="*/ 2147483647 h 2061"/>
              <a:gd name="T26" fmla="*/ 2147483647 w 3336"/>
              <a:gd name="T27" fmla="*/ 2147483647 h 2061"/>
              <a:gd name="T28" fmla="*/ 2147483647 w 3336"/>
              <a:gd name="T29" fmla="*/ 2147483647 h 2061"/>
              <a:gd name="T30" fmla="*/ 2147483647 w 3336"/>
              <a:gd name="T31" fmla="*/ 2147483647 h 2061"/>
              <a:gd name="T32" fmla="*/ 2147483647 w 3336"/>
              <a:gd name="T33" fmla="*/ 2147483647 h 2061"/>
              <a:gd name="T34" fmla="*/ 2147483647 w 3336"/>
              <a:gd name="T35" fmla="*/ 2147483647 h 2061"/>
              <a:gd name="T36" fmla="*/ 2147483647 w 3336"/>
              <a:gd name="T37" fmla="*/ 2147483647 h 2061"/>
              <a:gd name="T38" fmla="*/ 2147483647 w 3336"/>
              <a:gd name="T39" fmla="*/ 2147483647 h 2061"/>
              <a:gd name="T40" fmla="*/ 2147483647 w 3336"/>
              <a:gd name="T41" fmla="*/ 2147483647 h 2061"/>
              <a:gd name="T42" fmla="*/ 2147483647 w 3336"/>
              <a:gd name="T43" fmla="*/ 2147483647 h 2061"/>
              <a:gd name="T44" fmla="*/ 2147483647 w 3336"/>
              <a:gd name="T45" fmla="*/ 2147483647 h 2061"/>
              <a:gd name="T46" fmla="*/ 2147483647 w 3336"/>
              <a:gd name="T47" fmla="*/ 2147483647 h 2061"/>
              <a:gd name="T48" fmla="*/ 2147483647 w 3336"/>
              <a:gd name="T49" fmla="*/ 2147483647 h 2061"/>
              <a:gd name="T50" fmla="*/ 2147483647 w 3336"/>
              <a:gd name="T51" fmla="*/ 2147483647 h 2061"/>
              <a:gd name="T52" fmla="*/ 2147483647 w 3336"/>
              <a:gd name="T53" fmla="*/ 2147483647 h 2061"/>
              <a:gd name="T54" fmla="*/ 2147483647 w 3336"/>
              <a:gd name="T55" fmla="*/ 2147483647 h 2061"/>
              <a:gd name="T56" fmla="*/ 2147483647 w 3336"/>
              <a:gd name="T57" fmla="*/ 2147483647 h 2061"/>
              <a:gd name="T58" fmla="*/ 2147483647 w 3336"/>
              <a:gd name="T59" fmla="*/ 2147483647 h 2061"/>
              <a:gd name="T60" fmla="*/ 2147483647 w 3336"/>
              <a:gd name="T61" fmla="*/ 2147483647 h 2061"/>
              <a:gd name="T62" fmla="*/ 2147483647 w 3336"/>
              <a:gd name="T63" fmla="*/ 2147483647 h 2061"/>
              <a:gd name="T64" fmla="*/ 2147483647 w 3336"/>
              <a:gd name="T65" fmla="*/ 2147483647 h 2061"/>
              <a:gd name="T66" fmla="*/ 2147483647 w 3336"/>
              <a:gd name="T67" fmla="*/ 2147483647 h 2061"/>
              <a:gd name="T68" fmla="*/ 2147483647 w 3336"/>
              <a:gd name="T69" fmla="*/ 2147483647 h 2061"/>
              <a:gd name="T70" fmla="*/ 2147483647 w 3336"/>
              <a:gd name="T71" fmla="*/ 2147483647 h 2061"/>
              <a:gd name="T72" fmla="*/ 2147483647 w 3336"/>
              <a:gd name="T73" fmla="*/ 2147483647 h 2061"/>
              <a:gd name="T74" fmla="*/ 2147483647 w 3336"/>
              <a:gd name="T75" fmla="*/ 2147483647 h 2061"/>
              <a:gd name="T76" fmla="*/ 2147483647 w 3336"/>
              <a:gd name="T77" fmla="*/ 2147483647 h 2061"/>
              <a:gd name="T78" fmla="*/ 2147483647 w 3336"/>
              <a:gd name="T79" fmla="*/ 2147483647 h 2061"/>
              <a:gd name="T80" fmla="*/ 2147483647 w 3336"/>
              <a:gd name="T81" fmla="*/ 2147483647 h 2061"/>
              <a:gd name="T82" fmla="*/ 2147483647 w 3336"/>
              <a:gd name="T83" fmla="*/ 2147483647 h 2061"/>
              <a:gd name="T84" fmla="*/ 2147483647 w 3336"/>
              <a:gd name="T85" fmla="*/ 2147483647 h 2061"/>
              <a:gd name="T86" fmla="*/ 2147483647 w 3336"/>
              <a:gd name="T87" fmla="*/ 2147483647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00" name="Freeform 1056"/>
          <p:cNvSpPr>
            <a:spLocks/>
          </p:cNvSpPr>
          <p:nvPr/>
        </p:nvSpPr>
        <p:spPr bwMode="auto">
          <a:xfrm>
            <a:off x="1964567" y="2832963"/>
            <a:ext cx="3084512" cy="461499"/>
          </a:xfrm>
          <a:custGeom>
            <a:avLst/>
            <a:gdLst>
              <a:gd name="T0" fmla="*/ 0 w 1770"/>
              <a:gd name="T1" fmla="*/ 2147483647 h 1022"/>
              <a:gd name="T2" fmla="*/ 2147483647 w 1770"/>
              <a:gd name="T3" fmla="*/ 2147483647 h 1022"/>
              <a:gd name="T4" fmla="*/ 2147483647 w 1770"/>
              <a:gd name="T5" fmla="*/ 2147483647 h 1022"/>
              <a:gd name="T6" fmla="*/ 2147483647 w 1770"/>
              <a:gd name="T7" fmla="*/ 2147483647 h 1022"/>
              <a:gd name="T8" fmla="*/ 2147483647 w 1770"/>
              <a:gd name="T9" fmla="*/ 2147483647 h 1022"/>
              <a:gd name="T10" fmla="*/ 2147483647 w 1770"/>
              <a:gd name="T11" fmla="*/ 2147483647 h 1022"/>
              <a:gd name="T12" fmla="*/ 2147483647 w 1770"/>
              <a:gd name="T13" fmla="*/ 2147483647 h 1022"/>
              <a:gd name="T14" fmla="*/ 2147483647 w 1770"/>
              <a:gd name="T15" fmla="*/ 2147483647 h 1022"/>
              <a:gd name="T16" fmla="*/ 2147483647 w 1770"/>
              <a:gd name="T17" fmla="*/ 2147483647 h 1022"/>
              <a:gd name="T18" fmla="*/ 2147483647 w 1770"/>
              <a:gd name="T19" fmla="*/ 2147483647 h 1022"/>
              <a:gd name="T20" fmla="*/ 2147483647 w 1770"/>
              <a:gd name="T21" fmla="*/ 2147483647 h 1022"/>
              <a:gd name="T22" fmla="*/ 2147483647 w 1770"/>
              <a:gd name="T23" fmla="*/ 2147483647 h 1022"/>
              <a:gd name="T24" fmla="*/ 2147483647 w 1770"/>
              <a:gd name="T25" fmla="*/ 2147483647 h 1022"/>
              <a:gd name="T26" fmla="*/ 2147483647 w 1770"/>
              <a:gd name="T27" fmla="*/ 2147483647 h 1022"/>
              <a:gd name="T28" fmla="*/ 2147483647 w 1770"/>
              <a:gd name="T29" fmla="*/ 2147483647 h 1022"/>
              <a:gd name="T30" fmla="*/ 2147483647 w 1770"/>
              <a:gd name="T31" fmla="*/ 2147483647 h 1022"/>
              <a:gd name="T32" fmla="*/ 2147483647 w 1770"/>
              <a:gd name="T33" fmla="*/ 2147483647 h 1022"/>
              <a:gd name="T34" fmla="*/ 2147483647 w 1770"/>
              <a:gd name="T35" fmla="*/ 2147483647 h 1022"/>
              <a:gd name="T36" fmla="*/ 2147483647 w 1770"/>
              <a:gd name="T37" fmla="*/ 2147483647 h 1022"/>
              <a:gd name="T38" fmla="*/ 2147483647 w 1770"/>
              <a:gd name="T39" fmla="*/ 2147483647 h 1022"/>
              <a:gd name="T40" fmla="*/ 2147483647 w 1770"/>
              <a:gd name="T41" fmla="*/ 2147483647 h 1022"/>
              <a:gd name="T42" fmla="*/ 2147483647 w 1770"/>
              <a:gd name="T43" fmla="*/ 2147483647 h 1022"/>
              <a:gd name="T44" fmla="*/ 2147483647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3" name="Group 1065"/>
          <p:cNvGrpSpPr>
            <a:grpSpLocks/>
          </p:cNvGrpSpPr>
          <p:nvPr/>
        </p:nvGrpSpPr>
        <p:grpSpPr bwMode="auto">
          <a:xfrm>
            <a:off x="457200" y="5526082"/>
            <a:ext cx="3962400" cy="531296"/>
            <a:chOff x="384" y="3264"/>
            <a:chExt cx="2352" cy="472"/>
          </a:xfrm>
        </p:grpSpPr>
        <p:sp>
          <p:nvSpPr>
            <p:cNvPr id="9" name="Text Box 12"/>
            <p:cNvSpPr txBox="1">
              <a:spLocks noChangeArrowheads="1"/>
            </p:cNvSpPr>
            <p:nvPr/>
          </p:nvSpPr>
          <p:spPr bwMode="auto">
            <a:xfrm>
              <a:off x="384" y="3264"/>
              <a:ext cx="1051" cy="41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6633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السبت</a:t>
              </a:r>
              <a:endParaRPr kumimoji="0" lang="en-US" sz="2400" b="0" i="0" u="none" strike="noStrike" kern="1200" cap="none" spc="0" normalizeH="0" baseline="0" noProof="0" dirty="0">
                <a:ln>
                  <a:noFill/>
                </a:ln>
                <a:solidFill>
                  <a:srgbClr val="6633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 name="AutoShape 11"/>
            <p:cNvSpPr>
              <a:spLocks noChangeArrowheads="1"/>
            </p:cNvSpPr>
            <p:nvPr/>
          </p:nvSpPr>
          <p:spPr bwMode="auto">
            <a:xfrm>
              <a:off x="384" y="3282"/>
              <a:ext cx="2352" cy="454"/>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66330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grpSp>
      <p:grpSp>
        <p:nvGrpSpPr>
          <p:cNvPr id="14" name="Group 1066"/>
          <p:cNvGrpSpPr>
            <a:grpSpLocks/>
          </p:cNvGrpSpPr>
          <p:nvPr/>
        </p:nvGrpSpPr>
        <p:grpSpPr bwMode="auto">
          <a:xfrm>
            <a:off x="457200" y="4954262"/>
            <a:ext cx="3962400" cy="529098"/>
            <a:chOff x="288" y="2977"/>
            <a:chExt cx="2352" cy="472"/>
          </a:xfrm>
        </p:grpSpPr>
        <p:sp>
          <p:nvSpPr>
            <p:cNvPr id="38" name="Text Box 12"/>
            <p:cNvSpPr txBox="1">
              <a:spLocks noChangeArrowheads="1"/>
            </p:cNvSpPr>
            <p:nvPr/>
          </p:nvSpPr>
          <p:spPr bwMode="auto">
            <a:xfrm>
              <a:off x="288" y="2977"/>
              <a:ext cx="1051" cy="412"/>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الجمعة</a:t>
              </a:r>
              <a:endParaRPr kumimoji="0" lang="en-US" sz="2400" b="1" i="0" u="none" strike="noStrike" kern="1200" cap="none" spc="0" normalizeH="0" baseline="0" noProof="0" dirty="0">
                <a:ln>
                  <a:noFill/>
                </a:ln>
                <a:solidFill>
                  <a:srgbClr val="000079"/>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72450" name="AutoShape 11"/>
            <p:cNvSpPr>
              <a:spLocks noChangeArrowheads="1"/>
            </p:cNvSpPr>
            <p:nvPr/>
          </p:nvSpPr>
          <p:spPr bwMode="auto">
            <a:xfrm>
              <a:off x="288" y="2993"/>
              <a:ext cx="2352" cy="456"/>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8000"/>
                </a:solidFill>
                <a:effectLst/>
                <a:uLnTx/>
                <a:uFillTx/>
                <a:latin typeface="Arial" panose="020B0604020202020204" pitchFamily="34" charset="0"/>
                <a:cs typeface="Arial" panose="020B0604020202020204" pitchFamily="34" charset="0"/>
              </a:endParaRPr>
            </a:p>
          </p:txBody>
        </p:sp>
      </p:grpSp>
      <p:grpSp>
        <p:nvGrpSpPr>
          <p:cNvPr id="15" name="Group 1074"/>
          <p:cNvGrpSpPr>
            <a:grpSpLocks/>
          </p:cNvGrpSpPr>
          <p:nvPr/>
        </p:nvGrpSpPr>
        <p:grpSpPr bwMode="auto">
          <a:xfrm>
            <a:off x="7162800" y="5486301"/>
            <a:ext cx="1676400" cy="534987"/>
            <a:chOff x="4512" y="3237"/>
            <a:chExt cx="1056" cy="337"/>
          </a:xfrm>
        </p:grpSpPr>
        <p:sp>
          <p:nvSpPr>
            <p:cNvPr id="269323" name="AutoShape 11"/>
            <p:cNvSpPr>
              <a:spLocks noChangeArrowheads="1"/>
            </p:cNvSpPr>
            <p:nvPr/>
          </p:nvSpPr>
          <p:spPr bwMode="auto">
            <a:xfrm>
              <a:off x="4512" y="3252"/>
              <a:ext cx="1056" cy="322"/>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99CC"/>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269324" name="Text Box 12"/>
            <p:cNvSpPr txBox="1">
              <a:spLocks noChangeArrowheads="1"/>
            </p:cNvSpPr>
            <p:nvPr/>
          </p:nvSpPr>
          <p:spPr bwMode="auto">
            <a:xfrm>
              <a:off x="4560" y="3237"/>
              <a:ext cx="486"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99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السبت</a:t>
              </a:r>
              <a:endParaRPr kumimoji="0" lang="en-US" sz="2400" b="0" i="0" u="none" strike="noStrike" kern="1200" cap="none" spc="0" normalizeH="0" baseline="0" noProof="0" dirty="0">
                <a:ln>
                  <a:noFill/>
                </a:ln>
                <a:solidFill>
                  <a:srgbClr val="0099CC"/>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84014" name="Freeform 1070"/>
          <p:cNvSpPr>
            <a:spLocks/>
          </p:cNvSpPr>
          <p:nvPr/>
        </p:nvSpPr>
        <p:spPr bwMode="auto">
          <a:xfrm>
            <a:off x="2277095" y="2348191"/>
            <a:ext cx="2726670" cy="461499"/>
          </a:xfrm>
          <a:custGeom>
            <a:avLst/>
            <a:gdLst>
              <a:gd name="T0" fmla="*/ 2147483647 w 2271"/>
              <a:gd name="T1" fmla="*/ 0 h 1002"/>
              <a:gd name="T2" fmla="*/ 2147483647 w 2271"/>
              <a:gd name="T3" fmla="*/ 2147483647 h 1002"/>
              <a:gd name="T4" fmla="*/ 2147483647 w 2271"/>
              <a:gd name="T5" fmla="*/ 2147483647 h 1002"/>
              <a:gd name="T6" fmla="*/ 2147483647 w 2271"/>
              <a:gd name="T7" fmla="*/ 2147483647 h 1002"/>
              <a:gd name="T8" fmla="*/ 2147483647 w 2271"/>
              <a:gd name="T9" fmla="*/ 2147483647 h 1002"/>
              <a:gd name="T10" fmla="*/ 2147483647 w 2271"/>
              <a:gd name="T11" fmla="*/ 2147483647 h 1002"/>
              <a:gd name="T12" fmla="*/ 2147483647 w 2271"/>
              <a:gd name="T13" fmla="*/ 2147483647 h 1002"/>
              <a:gd name="T14" fmla="*/ 2147483647 w 2271"/>
              <a:gd name="T15" fmla="*/ 2147483647 h 1002"/>
              <a:gd name="T16" fmla="*/ 2147483647 w 2271"/>
              <a:gd name="T17" fmla="*/ 2147483647 h 1002"/>
              <a:gd name="T18" fmla="*/ 2147483647 w 2271"/>
              <a:gd name="T19" fmla="*/ 2147483647 h 1002"/>
              <a:gd name="T20" fmla="*/ 2147483647 w 2271"/>
              <a:gd name="T21" fmla="*/ 2147483647 h 1002"/>
              <a:gd name="T22" fmla="*/ 2147483647 w 2271"/>
              <a:gd name="T23" fmla="*/ 2147483647 h 1002"/>
              <a:gd name="T24" fmla="*/ 2147483647 w 2271"/>
              <a:gd name="T25" fmla="*/ 2147483647 h 1002"/>
              <a:gd name="T26" fmla="*/ 2147483647 w 2271"/>
              <a:gd name="T27" fmla="*/ 2147483647 h 1002"/>
              <a:gd name="T28" fmla="*/ 2147483647 w 2271"/>
              <a:gd name="T29" fmla="*/ 2147483647 h 1002"/>
              <a:gd name="T30" fmla="*/ 2147483647 w 2271"/>
              <a:gd name="T31" fmla="*/ 2147483647 h 1002"/>
              <a:gd name="T32" fmla="*/ 2147483647 w 2271"/>
              <a:gd name="T33" fmla="*/ 2147483647 h 1002"/>
              <a:gd name="T34" fmla="*/ 0 w 2271"/>
              <a:gd name="T35" fmla="*/ 2147483647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15" name="Freeform 1071"/>
          <p:cNvSpPr>
            <a:spLocks/>
          </p:cNvSpPr>
          <p:nvPr/>
        </p:nvSpPr>
        <p:spPr bwMode="auto">
          <a:xfrm>
            <a:off x="2290998" y="2066603"/>
            <a:ext cx="568835" cy="461499"/>
          </a:xfrm>
          <a:custGeom>
            <a:avLst/>
            <a:gdLst>
              <a:gd name="T0" fmla="*/ 0 w 1139"/>
              <a:gd name="T1" fmla="*/ 2147483647 h 1131"/>
              <a:gd name="T2" fmla="*/ 2147483647 w 1139"/>
              <a:gd name="T3" fmla="*/ 2147483647 h 1131"/>
              <a:gd name="T4" fmla="*/ 2147483647 w 1139"/>
              <a:gd name="T5" fmla="*/ 2147483647 h 1131"/>
              <a:gd name="T6" fmla="*/ 2147483647 w 1139"/>
              <a:gd name="T7" fmla="*/ 2147483647 h 1131"/>
              <a:gd name="T8" fmla="*/ 2147483647 w 1139"/>
              <a:gd name="T9" fmla="*/ 2147483647 h 1131"/>
              <a:gd name="T10" fmla="*/ 2147483647 w 1139"/>
              <a:gd name="T11" fmla="*/ 2147483647 h 1131"/>
              <a:gd name="T12" fmla="*/ 2147483647 w 1139"/>
              <a:gd name="T13" fmla="*/ 2147483647 h 1131"/>
              <a:gd name="T14" fmla="*/ 2147483647 w 1139"/>
              <a:gd name="T15" fmla="*/ 2147483647 h 1131"/>
              <a:gd name="T16" fmla="*/ 2147483647 w 1139"/>
              <a:gd name="T17" fmla="*/ 2147483647 h 1131"/>
              <a:gd name="T18" fmla="*/ 2147483647 w 1139"/>
              <a:gd name="T19" fmla="*/ 2147483647 h 1131"/>
              <a:gd name="T20" fmla="*/ 2147483647 w 1139"/>
              <a:gd name="T21" fmla="*/ 2147483647 h 1131"/>
              <a:gd name="T22" fmla="*/ 2147483647 w 1139"/>
              <a:gd name="T23" fmla="*/ 2147483647 h 1131"/>
              <a:gd name="T24" fmla="*/ 2147483647 w 1139"/>
              <a:gd name="T25" fmla="*/ 2147483647 h 1131"/>
              <a:gd name="T26" fmla="*/ 2147483647 w 1139"/>
              <a:gd name="T27" fmla="*/ 2147483647 h 1131"/>
              <a:gd name="T28" fmla="*/ 2147483647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16" name="Freeform 1072"/>
          <p:cNvSpPr>
            <a:spLocks/>
          </p:cNvSpPr>
          <p:nvPr/>
        </p:nvSpPr>
        <p:spPr bwMode="auto">
          <a:xfrm>
            <a:off x="2860275" y="1477070"/>
            <a:ext cx="184660" cy="460283"/>
          </a:xfrm>
          <a:custGeom>
            <a:avLst/>
            <a:gdLst>
              <a:gd name="T0" fmla="*/ 2147483647 w 396"/>
              <a:gd name="T1" fmla="*/ 2147483647 h 78"/>
              <a:gd name="T2" fmla="*/ 2147483647 w 396"/>
              <a:gd name="T3" fmla="*/ 2147483647 h 78"/>
              <a:gd name="T4" fmla="*/ 2147483647 w 396"/>
              <a:gd name="T5" fmla="*/ 2147483647 h 78"/>
              <a:gd name="T6" fmla="*/ 2147483647 w 396"/>
              <a:gd name="T7" fmla="*/ 2147483647 h 78"/>
              <a:gd name="T8" fmla="*/ 2147483647 w 396"/>
              <a:gd name="T9" fmla="*/ 2147483647 h 78"/>
              <a:gd name="T10" fmla="*/ 0 w 396"/>
              <a:gd name="T11" fmla="*/ 2147483647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non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17" name="Freeform 1073"/>
          <p:cNvSpPr>
            <a:spLocks/>
          </p:cNvSpPr>
          <p:nvPr/>
        </p:nvSpPr>
        <p:spPr bwMode="auto">
          <a:xfrm>
            <a:off x="1907704" y="1942948"/>
            <a:ext cx="667711" cy="461499"/>
          </a:xfrm>
          <a:custGeom>
            <a:avLst/>
            <a:gdLst>
              <a:gd name="T0" fmla="*/ 2147483647 w 340"/>
              <a:gd name="T1" fmla="*/ 0 h 630"/>
              <a:gd name="T2" fmla="*/ 2147483647 w 340"/>
              <a:gd name="T3" fmla="*/ 2147483647 h 630"/>
              <a:gd name="T4" fmla="*/ 2147483647 w 340"/>
              <a:gd name="T5" fmla="*/ 2147483647 h 630"/>
              <a:gd name="T6" fmla="*/ 2147483647 w 340"/>
              <a:gd name="T7" fmla="*/ 2147483647 h 630"/>
              <a:gd name="T8" fmla="*/ 0 w 340"/>
              <a:gd name="T9" fmla="*/ 2147483647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6" name="Group 1075"/>
          <p:cNvGrpSpPr>
            <a:grpSpLocks/>
          </p:cNvGrpSpPr>
          <p:nvPr/>
        </p:nvGrpSpPr>
        <p:grpSpPr bwMode="auto">
          <a:xfrm>
            <a:off x="7421598" y="446122"/>
            <a:ext cx="1722437" cy="528638"/>
            <a:chOff x="4776" y="329"/>
            <a:chExt cx="1085" cy="333"/>
          </a:xfrm>
        </p:grpSpPr>
        <p:sp>
          <p:nvSpPr>
            <p:cNvPr id="572445" name="AutoShape 11"/>
            <p:cNvSpPr>
              <a:spLocks noChangeArrowheads="1"/>
            </p:cNvSpPr>
            <p:nvPr/>
          </p:nvSpPr>
          <p:spPr bwMode="auto">
            <a:xfrm>
              <a:off x="4807" y="340"/>
              <a:ext cx="1054" cy="322"/>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6D6D6D"/>
                </a:solidFill>
                <a:effectLst/>
                <a:uLnTx/>
                <a:uFillTx/>
                <a:latin typeface="Arial" panose="020B0604020202020204" pitchFamily="34" charset="0"/>
                <a:cs typeface="Arial" panose="020B0604020202020204" pitchFamily="34" charset="0"/>
              </a:endParaRPr>
            </a:p>
          </p:txBody>
        </p:sp>
        <p:sp>
          <p:nvSpPr>
            <p:cNvPr id="36" name="Text Box 12"/>
            <p:cNvSpPr txBox="1">
              <a:spLocks noChangeArrowheads="1"/>
            </p:cNvSpPr>
            <p:nvPr/>
          </p:nvSpPr>
          <p:spPr bwMode="auto">
            <a:xfrm>
              <a:off x="4776" y="329"/>
              <a:ext cx="701" cy="291"/>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6D6D6D"/>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الأربعاء</a:t>
              </a:r>
              <a:endParaRPr kumimoji="0" lang="en-US" sz="2400" b="0" i="0" u="none" strike="noStrike" kern="1200" cap="none" spc="0" normalizeH="0" baseline="0" noProof="0" dirty="0">
                <a:ln>
                  <a:noFill/>
                </a:ln>
                <a:solidFill>
                  <a:srgbClr val="6D6D6D"/>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572443" name="Text Box 30"/>
          <p:cNvSpPr txBox="1">
            <a:spLocks noChangeArrowheads="1"/>
          </p:cNvSpPr>
          <p:nvPr/>
        </p:nvSpPr>
        <p:spPr bwMode="auto">
          <a:xfrm>
            <a:off x="8458200" y="35"/>
            <a:ext cx="685800" cy="396875"/>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275" tIns="45638" rIns="91275" bIns="4563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64</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49" name="Picture 8" descr="j02379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3800" y="2781300"/>
            <a:ext cx="17160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269318"/>
                                        </p:tgtEl>
                                        <p:attrNameLst>
                                          <p:attrName>style.visibility</p:attrName>
                                        </p:attrNameLst>
                                      </p:cBhvr>
                                      <p:to>
                                        <p:strVal val="visible"/>
                                      </p:to>
                                    </p:set>
                                    <p:animEffect transition="in" filter="wipe(down)">
                                      <p:cBhvr>
                                        <p:cTn id="36" dur="500"/>
                                        <p:tgtEl>
                                          <p:spTgt spid="2693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269318"/>
                                        </p:tgtEl>
                                      </p:cBhvr>
                                    </p:animEffect>
                                    <p:set>
                                      <p:cBhvr>
                                        <p:cTn id="41" dur="1" fill="hold">
                                          <p:stCondLst>
                                            <p:cond delay="499"/>
                                          </p:stCondLst>
                                        </p:cTn>
                                        <p:tgtEl>
                                          <p:spTgt spid="269318"/>
                                        </p:tgtEl>
                                        <p:attrNameLst>
                                          <p:attrName>style.visibility</p:attrName>
                                        </p:attrNameLst>
                                      </p:cBhvr>
                                      <p:to>
                                        <p:strVal val="hidden"/>
                                      </p:to>
                                    </p:se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69319"/>
                                        </p:tgtEl>
                                        <p:attrNameLst>
                                          <p:attrName>style.visibility</p:attrName>
                                        </p:attrNameLst>
                                      </p:cBhvr>
                                      <p:to>
                                        <p:strVal val="visible"/>
                                      </p:to>
                                    </p:set>
                                    <p:animEffect transition="in" filter="wipe(up)">
                                      <p:cBhvr>
                                        <p:cTn id="45" dur="500"/>
                                        <p:tgtEl>
                                          <p:spTgt spid="2693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69319"/>
                                        </p:tgtEl>
                                      </p:cBhvr>
                                    </p:animEffect>
                                    <p:set>
                                      <p:cBhvr>
                                        <p:cTn id="50" dur="1" fill="hold">
                                          <p:stCondLst>
                                            <p:cond delay="499"/>
                                          </p:stCondLst>
                                        </p:cTn>
                                        <p:tgtEl>
                                          <p:spTgt spid="26931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par>
                          <p:cTn id="55" fill="hold" nodeType="afterGroup">
                            <p:stCondLst>
                              <p:cond delay="0"/>
                            </p:stCondLst>
                            <p:childTnLst>
                              <p:par>
                                <p:cTn id="56" presetID="22" presetClass="entr" presetSubtype="4" fill="hold" grpId="0" nodeType="afterEffect">
                                  <p:stCondLst>
                                    <p:cond delay="0"/>
                                  </p:stCondLst>
                                  <p:childTnLst>
                                    <p:set>
                                      <p:cBhvr>
                                        <p:cTn id="57" dur="1" fill="hold">
                                          <p:stCondLst>
                                            <p:cond delay="0"/>
                                          </p:stCondLst>
                                        </p:cTn>
                                        <p:tgtEl>
                                          <p:spTgt spid="269320"/>
                                        </p:tgtEl>
                                        <p:attrNameLst>
                                          <p:attrName>style.visibility</p:attrName>
                                        </p:attrNameLst>
                                      </p:cBhvr>
                                      <p:to>
                                        <p:strVal val="visible"/>
                                      </p:to>
                                    </p:set>
                                    <p:animEffect transition="in" filter="wipe(down)">
                                      <p:cBhvr>
                                        <p:cTn id="58" dur="500"/>
                                        <p:tgtEl>
                                          <p:spTgt spid="2693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grpId="1" nodeType="clickEffect">
                                  <p:stCondLst>
                                    <p:cond delay="0"/>
                                  </p:stCondLst>
                                  <p:childTnLst>
                                    <p:animEffect transition="out" filter="blinds(horizontal)">
                                      <p:cBhvr>
                                        <p:cTn id="62" dur="500"/>
                                        <p:tgtEl>
                                          <p:spTgt spid="269320"/>
                                        </p:tgtEl>
                                      </p:cBhvr>
                                    </p:animEffect>
                                    <p:set>
                                      <p:cBhvr>
                                        <p:cTn id="63" dur="1" fill="hold">
                                          <p:stCondLst>
                                            <p:cond delay="499"/>
                                          </p:stCondLst>
                                        </p:cTn>
                                        <p:tgtEl>
                                          <p:spTgt spid="269320"/>
                                        </p:tgtEl>
                                        <p:attrNameLst>
                                          <p:attrName>style.visibility</p:attrName>
                                        </p:attrNameLst>
                                      </p:cBhvr>
                                      <p:to>
                                        <p:strVal val="hidden"/>
                                      </p:to>
                                    </p:se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269340"/>
                                        </p:tgtEl>
                                        <p:attrNameLst>
                                          <p:attrName>style.visibility</p:attrName>
                                        </p:attrNameLst>
                                      </p:cBhvr>
                                      <p:to>
                                        <p:strVal val="visible"/>
                                      </p:to>
                                    </p:set>
                                    <p:animEffect transition="in" filter="wipe(up)">
                                      <p:cBhvr>
                                        <p:cTn id="67" dur="500"/>
                                        <p:tgtEl>
                                          <p:spTgt spid="26934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grpId="1" nodeType="clickEffect">
                                  <p:stCondLst>
                                    <p:cond delay="0"/>
                                  </p:stCondLst>
                                  <p:childTnLst>
                                    <p:animEffect transition="out" filter="blinds(horizontal)">
                                      <p:cBhvr>
                                        <p:cTn id="71" dur="500"/>
                                        <p:tgtEl>
                                          <p:spTgt spid="269340"/>
                                        </p:tgtEl>
                                      </p:cBhvr>
                                    </p:animEffect>
                                    <p:set>
                                      <p:cBhvr>
                                        <p:cTn id="72" dur="1" fill="hold">
                                          <p:stCondLst>
                                            <p:cond delay="499"/>
                                          </p:stCondLst>
                                        </p:cTn>
                                        <p:tgtEl>
                                          <p:spTgt spid="26934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par>
                          <p:cTn id="77" fill="hold" nodeType="afterGroup">
                            <p:stCondLst>
                              <p:cond delay="0"/>
                            </p:stCondLst>
                            <p:childTnLst>
                              <p:par>
                                <p:cTn id="78" presetID="22" presetClass="entr" presetSubtype="4" fill="hold" grpId="0" nodeType="afterEffect">
                                  <p:stCondLst>
                                    <p:cond delay="0"/>
                                  </p:stCondLst>
                                  <p:childTnLst>
                                    <p:set>
                                      <p:cBhvr>
                                        <p:cTn id="79" dur="1" fill="hold">
                                          <p:stCondLst>
                                            <p:cond delay="0"/>
                                          </p:stCondLst>
                                        </p:cTn>
                                        <p:tgtEl>
                                          <p:spTgt spid="269341"/>
                                        </p:tgtEl>
                                        <p:attrNameLst>
                                          <p:attrName>style.visibility</p:attrName>
                                        </p:attrNameLst>
                                      </p:cBhvr>
                                      <p:to>
                                        <p:strVal val="visible"/>
                                      </p:to>
                                    </p:set>
                                    <p:animEffect transition="in" filter="wipe(down)">
                                      <p:cBhvr>
                                        <p:cTn id="80" dur="500"/>
                                        <p:tgtEl>
                                          <p:spTgt spid="26934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xit" presetSubtype="10" fill="hold" grpId="1" nodeType="clickEffect">
                                  <p:stCondLst>
                                    <p:cond delay="0"/>
                                  </p:stCondLst>
                                  <p:childTnLst>
                                    <p:animEffect transition="out" filter="blinds(horizontal)">
                                      <p:cBhvr>
                                        <p:cTn id="84" dur="500"/>
                                        <p:tgtEl>
                                          <p:spTgt spid="269341"/>
                                        </p:tgtEl>
                                      </p:cBhvr>
                                    </p:animEffect>
                                    <p:set>
                                      <p:cBhvr>
                                        <p:cTn id="85" dur="1" fill="hold">
                                          <p:stCondLst>
                                            <p:cond delay="499"/>
                                          </p:stCondLst>
                                        </p:cTn>
                                        <p:tgtEl>
                                          <p:spTgt spid="269341"/>
                                        </p:tgtEl>
                                        <p:attrNameLst>
                                          <p:attrName>style.visibility</p:attrName>
                                        </p:attrNameLst>
                                      </p:cBhvr>
                                      <p:to>
                                        <p:strVal val="hidden"/>
                                      </p:to>
                                    </p:set>
                                  </p:childTnLst>
                                </p:cTn>
                              </p:par>
                            </p:childTnLst>
                          </p:cTn>
                        </p:par>
                        <p:par>
                          <p:cTn id="86" fill="hold" nodeType="afterGroup">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269321"/>
                                        </p:tgtEl>
                                        <p:attrNameLst>
                                          <p:attrName>style.visibility</p:attrName>
                                        </p:attrNameLst>
                                      </p:cBhvr>
                                      <p:to>
                                        <p:strVal val="visible"/>
                                      </p:to>
                                    </p:set>
                                    <p:animEffect transition="in" filter="wipe(up)">
                                      <p:cBhvr>
                                        <p:cTn id="89" dur="500"/>
                                        <p:tgtEl>
                                          <p:spTgt spid="26932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1" nodeType="clickEffect">
                                  <p:stCondLst>
                                    <p:cond delay="0"/>
                                  </p:stCondLst>
                                  <p:childTnLst>
                                    <p:animEffect transition="out" filter="blinds(horizontal)">
                                      <p:cBhvr>
                                        <p:cTn id="93" dur="500"/>
                                        <p:tgtEl>
                                          <p:spTgt spid="269321"/>
                                        </p:tgtEl>
                                      </p:cBhvr>
                                    </p:animEffect>
                                    <p:set>
                                      <p:cBhvr>
                                        <p:cTn id="94" dur="1" fill="hold">
                                          <p:stCondLst>
                                            <p:cond delay="499"/>
                                          </p:stCondLst>
                                        </p:cTn>
                                        <p:tgtEl>
                                          <p:spTgt spid="269321"/>
                                        </p:tgtEl>
                                        <p:attrNameLst>
                                          <p:attrName>style.visibility</p:attrName>
                                        </p:attrNameLst>
                                      </p:cBhvr>
                                      <p:to>
                                        <p:strVal val="hidden"/>
                                      </p:to>
                                    </p:set>
                                  </p:childTnLst>
                                </p:cTn>
                              </p:par>
                            </p:childTnLst>
                          </p:cTn>
                        </p:par>
                        <p:par>
                          <p:cTn id="95" fill="hold" nodeType="afterGroup">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269322"/>
                                        </p:tgtEl>
                                        <p:attrNameLst>
                                          <p:attrName>style.visibility</p:attrName>
                                        </p:attrNameLst>
                                      </p:cBhvr>
                                      <p:to>
                                        <p:strVal val="visible"/>
                                      </p:to>
                                    </p:set>
                                    <p:animEffect transition="in" filter="wipe(up)">
                                      <p:cBhvr>
                                        <p:cTn id="98" dur="500"/>
                                        <p:tgtEl>
                                          <p:spTgt spid="26932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269322"/>
                                        </p:tgtEl>
                                      </p:cBhvr>
                                    </p:animEffect>
                                    <p:set>
                                      <p:cBhvr>
                                        <p:cTn id="103" dur="1" fill="hold">
                                          <p:stCondLst>
                                            <p:cond delay="499"/>
                                          </p:stCondLst>
                                        </p:cTn>
                                        <p:tgtEl>
                                          <p:spTgt spid="269322"/>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16"/>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83999"/>
                                        </p:tgtEl>
                                        <p:attrNameLst>
                                          <p:attrName>style.visibility</p:attrName>
                                        </p:attrNameLst>
                                      </p:cBhvr>
                                      <p:to>
                                        <p:strVal val="visible"/>
                                      </p:to>
                                    </p:set>
                                    <p:animEffect transition="in" filter="wipe(right)">
                                      <p:cBhvr>
                                        <p:cTn id="116" dur="500"/>
                                        <p:tgtEl>
                                          <p:spTgt spid="8399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84000"/>
                                        </p:tgtEl>
                                        <p:attrNameLst>
                                          <p:attrName>style.visibility</p:attrName>
                                        </p:attrNameLst>
                                      </p:cBhvr>
                                      <p:to>
                                        <p:strVal val="visible"/>
                                      </p:to>
                                    </p:set>
                                    <p:animEffect transition="in" filter="wipe(left)">
                                      <p:cBhvr>
                                        <p:cTn id="121" dur="500"/>
                                        <p:tgtEl>
                                          <p:spTgt spid="8400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nodeType="clickEffect">
                                  <p:stCondLst>
                                    <p:cond delay="0"/>
                                  </p:stCondLst>
                                  <p:childTnLst>
                                    <p:set>
                                      <p:cBhvr>
                                        <p:cTn id="125" dur="1" fill="hold">
                                          <p:stCondLst>
                                            <p:cond delay="0"/>
                                          </p:stCondLst>
                                        </p:cTn>
                                        <p:tgtEl>
                                          <p:spTgt spid="1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2" fill="hold" grpId="0" nodeType="clickEffect">
                                  <p:stCondLst>
                                    <p:cond delay="0"/>
                                  </p:stCondLst>
                                  <p:childTnLst>
                                    <p:set>
                                      <p:cBhvr>
                                        <p:cTn id="129" dur="1" fill="hold">
                                          <p:stCondLst>
                                            <p:cond delay="0"/>
                                          </p:stCondLst>
                                        </p:cTn>
                                        <p:tgtEl>
                                          <p:spTgt spid="84014"/>
                                        </p:tgtEl>
                                        <p:attrNameLst>
                                          <p:attrName>style.visibility</p:attrName>
                                        </p:attrNameLst>
                                      </p:cBhvr>
                                      <p:to>
                                        <p:strVal val="visible"/>
                                      </p:to>
                                    </p:set>
                                    <p:animEffect transition="in" filter="wipe(right)">
                                      <p:cBhvr>
                                        <p:cTn id="130" dur="500"/>
                                        <p:tgtEl>
                                          <p:spTgt spid="8401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4015"/>
                                        </p:tgtEl>
                                        <p:attrNameLst>
                                          <p:attrName>style.visibility</p:attrName>
                                        </p:attrNameLst>
                                      </p:cBhvr>
                                      <p:to>
                                        <p:strVal val="visible"/>
                                      </p:to>
                                    </p:set>
                                    <p:animEffect transition="in" filter="wipe(down)">
                                      <p:cBhvr>
                                        <p:cTn id="135" dur="500"/>
                                        <p:tgtEl>
                                          <p:spTgt spid="8401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84016"/>
                                        </p:tgtEl>
                                        <p:attrNameLst>
                                          <p:attrName>style.visibility</p:attrName>
                                        </p:attrNameLst>
                                      </p:cBhvr>
                                      <p:to>
                                        <p:strVal val="visible"/>
                                      </p:to>
                                    </p:set>
                                    <p:animEffect transition="in" filter="wipe(right)">
                                      <p:cBhvr>
                                        <p:cTn id="140" dur="500"/>
                                        <p:tgtEl>
                                          <p:spTgt spid="8401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13"/>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nodeType="clickEffect">
                                  <p:stCondLst>
                                    <p:cond delay="0"/>
                                  </p:stCondLst>
                                  <p:childTnLst>
                                    <p:set>
                                      <p:cBhvr>
                                        <p:cTn id="148" dur="1" fill="hold">
                                          <p:stCondLst>
                                            <p:cond delay="0"/>
                                          </p:stCondLst>
                                        </p:cTn>
                                        <p:tgtEl>
                                          <p:spTgt spid="5"/>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2" fill="hold" grpId="0" nodeType="clickEffect">
                                  <p:stCondLst>
                                    <p:cond delay="0"/>
                                  </p:stCondLst>
                                  <p:childTnLst>
                                    <p:set>
                                      <p:cBhvr>
                                        <p:cTn id="152" dur="1" fill="hold">
                                          <p:stCondLst>
                                            <p:cond delay="0"/>
                                          </p:stCondLst>
                                        </p:cTn>
                                        <p:tgtEl>
                                          <p:spTgt spid="84017"/>
                                        </p:tgtEl>
                                        <p:attrNameLst>
                                          <p:attrName>style.visibility</p:attrName>
                                        </p:attrNameLst>
                                      </p:cBhvr>
                                      <p:to>
                                        <p:strVal val="visible"/>
                                      </p:to>
                                    </p:set>
                                    <p:animEffect transition="in" filter="wipe(right)">
                                      <p:cBhvr>
                                        <p:cTn id="153"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534400" y="30163"/>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9710" name="Group 798"/>
          <p:cNvGraphicFramePr>
            <a:graphicFrameLocks noGrp="1"/>
          </p:cNvGraphicFramePr>
          <p:nvPr>
            <p:ph type="tbl" idx="1"/>
            <p:extLst>
              <p:ext uri="{D42A27DB-BD31-4B8C-83A1-F6EECF244321}">
                <p14:modId xmlns:p14="http://schemas.microsoft.com/office/powerpoint/2010/main" val="3587264343"/>
              </p:ext>
            </p:extLst>
          </p:nvPr>
        </p:nvGraphicFramePr>
        <p:xfrm>
          <a:off x="0" y="533400"/>
          <a:ext cx="9220200" cy="6477000"/>
        </p:xfrm>
        <a:graphic>
          <a:graphicData uri="http://schemas.openxmlformats.org/drawingml/2006/table">
            <a:tbl>
              <a:tblPr/>
              <a:tblGrid>
                <a:gridCol w="762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616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المحاكمة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القادة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النصوص</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التهم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النوع</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النتيجة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082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1.</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حنان          رئيس كهنة    اليهود السابق  (6-15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يوحنا 18: 13-23</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اتهامات ملفقة       بعدم احترام حنان. استجواب عام           لا شيء محدد</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عقدت في الليل</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ظلم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توجد تهم محددة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اليهود والمتدينون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وُجِد مذنباً بالإساءة والتهجم على قيافا</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09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2.</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قيافا والسنهدريم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(كان قيافا صهر حنان)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(18-36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متى 26: 57-68</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مرقس 14: 53-65</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لوقا 22: 54، 63-65</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يوحنا 18: 24</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sng" strike="noStrike" cap="none" normalizeH="0" baseline="0" dirty="0">
                          <a:ln>
                            <a:noFill/>
                          </a:ln>
                          <a:solidFill>
                            <a:schemeClr val="bg1"/>
                          </a:solidFill>
                          <a:effectLst/>
                          <a:latin typeface="Arial Narrow" charset="0"/>
                          <a:ea typeface="ＭＳ Ｐゴシック" charset="0"/>
                          <a:cs typeface="Arial" charset="0"/>
                        </a:rPr>
                        <a:t>الإدعاء بأنه المسيا   ابن الله </a:t>
                      </a: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 تجديف</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عقدت في الليل</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شهود زور</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تحيز</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اليهود والمتدينون</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أعلان الإدانة بالتجديف والإساءة إلى السنهدريم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(المحكمة العليا اليهودية)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1972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3.</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السنهدريم      (70 شيخاً يهوديًا) الذين كانت كلمتهم مطلوبة قبل أن يتم تسليمه للرومان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متى 27: 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مرقس 15: 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لوقا 22: 66-71</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ادعى أنه ابن الله</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متهم </a:t>
                      </a:r>
                      <a:r>
                        <a:rPr kumimoji="0" lang="ar-JO" sz="1600" b="1" i="0" u="sng" strike="noStrike" cap="none" normalizeH="0" baseline="0" dirty="0">
                          <a:ln>
                            <a:noFill/>
                          </a:ln>
                          <a:solidFill>
                            <a:schemeClr val="bg1"/>
                          </a:solidFill>
                          <a:effectLst/>
                          <a:latin typeface="Arial Narrow" charset="0"/>
                          <a:ea typeface="ＭＳ Ｐゴシック" charset="0"/>
                          <a:cs typeface="Arial" charset="0"/>
                        </a:rPr>
                        <a:t>بالتجديف</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(يستحق الموت بموجب الشريعة اليهودية)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محكمة الكنغر</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تغيير التهم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شهود</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التصويت غير لائق</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اليهود والمتدينون</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إعلان الإدانة بالتجديف والإساءة إلى الحاكم الروماني بيلاطس</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533400"/>
          </a:xfrm>
        </p:spPr>
        <p:txBody>
          <a:bodyPr/>
          <a:lstStyle/>
          <a:p>
            <a:pPr algn="ctr" eaLnBrk="1" hangingPunct="1"/>
            <a:r>
              <a:rPr lang="ar-JO" sz="3200" b="1" i="0" dirty="0">
                <a:solidFill>
                  <a:srgbClr val="FFFFFF"/>
                </a:solidFill>
                <a:latin typeface="Arial" charset="0"/>
                <a:cs typeface="Arial" charset="0"/>
              </a:rPr>
              <a:t>محاكمات اليهود ليسوع</a:t>
            </a:r>
            <a:endParaRPr lang="en-US" sz="3200" b="1" i="0" dirty="0">
              <a:solidFill>
                <a:srgbClr val="FFFFFF"/>
              </a:solidFill>
              <a:latin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112" name="Group 128"/>
          <p:cNvGraphicFramePr>
            <a:graphicFrameLocks noGrp="1"/>
          </p:cNvGraphicFramePr>
          <p:nvPr>
            <p:ph type="tbl" idx="1"/>
            <p:extLst>
              <p:ext uri="{D42A27DB-BD31-4B8C-83A1-F6EECF244321}">
                <p14:modId xmlns:p14="http://schemas.microsoft.com/office/powerpoint/2010/main" val="3816631999"/>
              </p:ext>
            </p:extLst>
          </p:nvPr>
        </p:nvGraphicFramePr>
        <p:xfrm>
          <a:off x="76200" y="501650"/>
          <a:ext cx="9067800" cy="6110288"/>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المحاكمة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القادة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النصوص</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التهم</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القانونية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النوع</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النتيجة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4.</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بيلاطس حاكم يهوذا (بالفعل في وضع ساخن   مع روما)</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(26-36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500" b="1" i="0" u="none" strike="noStrike" cap="none" normalizeH="0" baseline="0" dirty="0">
                          <a:ln>
                            <a:noFill/>
                          </a:ln>
                          <a:solidFill>
                            <a:schemeClr val="bg1"/>
                          </a:solidFill>
                          <a:effectLst/>
                          <a:latin typeface="Arial Narrow" charset="0"/>
                          <a:ea typeface="ＭＳ Ｐゴシック" charset="0"/>
                          <a:cs typeface="Arial" charset="0"/>
                        </a:rPr>
                        <a:t>مت 21: 11-14</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 15: 2-5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 23: 1-7 يو 18: 28-38</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اتهم ب</a:t>
                      </a:r>
                      <a:r>
                        <a:rPr kumimoji="0" lang="ar-JO" sz="1600" b="1" i="0" u="sng" strike="noStrike" cap="none" normalizeH="0" baseline="0" dirty="0">
                          <a:ln>
                            <a:noFill/>
                          </a:ln>
                          <a:solidFill>
                            <a:schemeClr val="bg1"/>
                          </a:solidFill>
                          <a:effectLst/>
                          <a:latin typeface="Arial Narrow" charset="0"/>
                          <a:ea typeface="ＭＳ Ｐゴシック" charset="0"/>
                          <a:cs typeface="Arial" charset="0"/>
                        </a:rPr>
                        <a:t>الخيانة</a:t>
                      </a: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 ثم تم تغيير الإتهام حتى يستحق عقوبة الإعدام في روما.</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بقي رهن الإعتقال    مع أنه وُجِد بريئاً</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يوجد هيئة دفاع</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الرومان و المدنيين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وجدت بريئاً . . . لكنه أرسل إلى هيرودس أنتيباس.</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الغوغاء سيطروا على حكم بيلاطس. . .</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5.</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هيرودس أنتيباس      حاكم الجليل    (4 ق.م – 39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لو 23: 8-12</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لم يتم توجيه أي اتهام.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محاكمة صورية.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 غوغائي</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يوجد سبب للمحاكمة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سخرية في قاعة المحكمة.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لا يوجد هيئة دفاع</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الرومان و المدنيين</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تعرض للمعاملة السيئة والسخرية ثم أعيد إلى بيلاطس دون أن يتخذ هيرودس قرارًا</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6.</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بيلاطس</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(المرة الثانية)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500" b="1" i="0" u="none" strike="noStrike" cap="none" normalizeH="0" baseline="0" dirty="0">
                          <a:ln>
                            <a:noFill/>
                          </a:ln>
                          <a:solidFill>
                            <a:schemeClr val="bg1"/>
                          </a:solidFill>
                          <a:effectLst/>
                          <a:latin typeface="Arial Narrow" charset="0"/>
                          <a:ea typeface="ＭＳ Ｐゴシック" charset="0"/>
                          <a:cs typeface="Arial" charset="0"/>
                        </a:rPr>
                        <a:t>مت 27: 15-26</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 15: 6-15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 23: 18-25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يو 18: 39-19: 16</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الخيانة (لكن لم تثبت)</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المساومة مع الغوغاء          وضعه على قدم المساواة مع   باراباس المجرم.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بدون إثبات التهمة  سمح بيلاطس       بإدانة رجل بريء</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الرومان و المدنيين</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جلد بلا دليل؛</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وجد بريئًا لكن بيلاطس غسل يديه وسمح بصلبه.</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ar-JO" sz="3200" b="1" i="0" dirty="0">
                <a:solidFill>
                  <a:srgbClr val="FFFFFF"/>
                </a:solidFill>
                <a:latin typeface="Arial" charset="0"/>
                <a:cs typeface="Arial" charset="0"/>
              </a:rPr>
              <a:t>محاكمات الرومان ليسوع</a:t>
            </a:r>
            <a:endParaRPr lang="en-US" sz="3200" b="1" i="0" dirty="0">
              <a:solidFill>
                <a:srgbClr val="FFFFFF"/>
              </a:solidFill>
              <a:latin typeface="Arial" charset="0"/>
              <a:cs typeface="Arial" charset="0"/>
            </a:endParaRPr>
          </a:p>
        </p:txBody>
      </p:sp>
      <p:sp>
        <p:nvSpPr>
          <p:cNvPr id="2" name="Text Box 7">
            <a:extLst>
              <a:ext uri="{FF2B5EF4-FFF2-40B4-BE49-F238E27FC236}">
                <a16:creationId xmlns:a16="http://schemas.microsoft.com/office/drawing/2014/main" id="{139A72BF-63C8-55FC-797E-373243E1E264}"/>
              </a:ext>
            </a:extLst>
          </p:cNvPr>
          <p:cNvSpPr txBox="1">
            <a:spLocks noChangeArrowheads="1"/>
          </p:cNvSpPr>
          <p:nvPr/>
        </p:nvSpPr>
        <p:spPr bwMode="auto">
          <a:xfrm>
            <a:off x="8534400" y="30163"/>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83434"/>
            <a:ext cx="7772400" cy="954043"/>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a:t>
            </a:r>
            <a:r>
              <a:rPr lang="ar-JO" sz="3200" b="1" dirty="0">
                <a:solidFill>
                  <a:srgbClr val="FFFFFF"/>
                </a:solidFill>
                <a:effectLst>
                  <a:outerShdw blurRad="38100" dist="38100" dir="2700000" algn="tl">
                    <a:srgbClr val="000000">
                      <a:alpha val="43137"/>
                    </a:srgbClr>
                  </a:outerShdw>
                </a:effectLst>
                <a:latin typeface="Arial" charset="0"/>
                <a:cs typeface="Times New Roman" charset="0"/>
              </a:rPr>
              <a:t> نظرة عامة على العهد الجديد </a:t>
            </a:r>
            <a:br>
              <a:rPr lang="ar-JO" sz="3200" b="1" dirty="0">
                <a:solidFill>
                  <a:srgbClr val="FFFFFF"/>
                </a:solidFill>
                <a:effectLst>
                  <a:outerShdw blurRad="38100" dist="38100" dir="2700000" algn="tl">
                    <a:srgbClr val="000000">
                      <a:alpha val="43137"/>
                    </a:srgbClr>
                  </a:outerShdw>
                </a:effectLst>
                <a:latin typeface="Arial" charset="0"/>
                <a:cs typeface="Times New Roman" charset="0"/>
              </a:rPr>
            </a:br>
            <a:r>
              <a:rPr lang="ar-JO" b="1" dirty="0">
                <a:solidFill>
                  <a:srgbClr val="FFFFFF"/>
                </a:solidFill>
                <a:effectLst>
                  <a:outerShdw blurRad="38100" dist="38100" dir="2700000" algn="tl">
                    <a:srgbClr val="000000">
                      <a:alpha val="43137"/>
                    </a:srgbClr>
                  </a:outerShdw>
                </a:effectLst>
                <a:latin typeface="Arial" charset="0"/>
                <a:cs typeface="Times New Roman" charset="0"/>
              </a:rPr>
              <a:t>(الكلمات المفتاحية للرسائل البولسية)</a:t>
            </a:r>
            <a:endParaRPr lang="en-US" sz="32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التبرير</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الإختطاف</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الضيقة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التقديس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الرسولية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البر</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الوحدة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6" y="45720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الألوهية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الغفران</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الفكر</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التنظيم</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السلوك</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العقيدة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الملكوت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340749"/>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3" name="Text Box 9">
            <a:extLst>
              <a:ext uri="{FF2B5EF4-FFF2-40B4-BE49-F238E27FC236}">
                <a16:creationId xmlns:a16="http://schemas.microsoft.com/office/drawing/2014/main" id="{07A4F110-806E-5F4A-AA88-4A1590B4C6D9}"/>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4" name="Text Box 10">
            <a:extLst>
              <a:ext uri="{FF2B5EF4-FFF2-40B4-BE49-F238E27FC236}">
                <a16:creationId xmlns:a16="http://schemas.microsoft.com/office/drawing/2014/main" id="{35BDCAA3-2C6D-984D-A53C-ECA01ACE4137}"/>
              </a:ext>
            </a:extLst>
          </p:cNvPr>
          <p:cNvSpPr txBox="1">
            <a:spLocks noChangeAspect="1" noChangeArrowheads="1"/>
          </p:cNvSpPr>
          <p:nvPr/>
        </p:nvSpPr>
        <p:spPr bwMode="auto">
          <a:xfrm>
            <a:off x="5286380" y="1987844"/>
            <a:ext cx="987552" cy="1316736"/>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5" name="Text Box 20">
            <a:extLst>
              <a:ext uri="{FF2B5EF4-FFF2-40B4-BE49-F238E27FC236}">
                <a16:creationId xmlns:a16="http://schemas.microsoft.com/office/drawing/2014/main" id="{FE403113-8525-2D4B-B87D-3B59AC60226F}"/>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Pauline Key Words</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 (رسائل بولس)</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أف</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29"/>
          <p:cNvSpPr txBox="1">
            <a:spLocks noChangeArrowheads="1"/>
          </p:cNvSpPr>
          <p:nvPr/>
        </p:nvSpPr>
        <p:spPr bwMode="auto">
          <a:xfrm>
            <a:off x="6516882"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 Box 30"/>
          <p:cNvSpPr txBox="1">
            <a:spLocks noChangeArrowheads="1"/>
          </p:cNvSpPr>
          <p:nvPr/>
        </p:nvSpPr>
        <p:spPr bwMode="auto">
          <a:xfrm>
            <a:off x="6516882"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Text Box 31"/>
          <p:cNvSpPr txBox="1">
            <a:spLocks noChangeArrowheads="1"/>
          </p:cNvSpPr>
          <p:nvPr/>
        </p:nvSpPr>
        <p:spPr bwMode="auto">
          <a:xfrm>
            <a:off x="746145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 Box 31"/>
          <p:cNvSpPr txBox="1">
            <a:spLocks noChangeArrowheads="1"/>
          </p:cNvSpPr>
          <p:nvPr/>
        </p:nvSpPr>
        <p:spPr bwMode="auto">
          <a:xfrm>
            <a:off x="746145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 Box 29"/>
          <p:cNvSpPr txBox="1">
            <a:spLocks noChangeArrowheads="1"/>
          </p:cNvSpPr>
          <p:nvPr/>
        </p:nvSpPr>
        <p:spPr bwMode="auto">
          <a:xfrm>
            <a:off x="6516882"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340749"/>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54" name="Group 7"/>
          <p:cNvGrpSpPr>
            <a:grpSpLocks/>
          </p:cNvGrpSpPr>
          <p:nvPr/>
        </p:nvGrpSpPr>
        <p:grpSpPr bwMode="auto">
          <a:xfrm>
            <a:off x="838200" y="4038604"/>
            <a:ext cx="3886200" cy="1452563"/>
            <a:chOff x="144" y="2736"/>
            <a:chExt cx="2544" cy="1104"/>
          </a:xfrm>
        </p:grpSpPr>
        <p:sp>
          <p:nvSpPr>
            <p:cNvPr id="55"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6" name="Text Box 9"/>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الإرسالية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7" name="Group 10"/>
          <p:cNvGrpSpPr>
            <a:grpSpLocks/>
          </p:cNvGrpSpPr>
          <p:nvPr/>
        </p:nvGrpSpPr>
        <p:grpSpPr bwMode="auto">
          <a:xfrm>
            <a:off x="5181600" y="4038600"/>
            <a:ext cx="1371600" cy="2401888"/>
            <a:chOff x="3024" y="2736"/>
            <a:chExt cx="724" cy="1392"/>
          </a:xfrm>
        </p:grpSpPr>
        <p:sp>
          <p:nvSpPr>
            <p:cNvPr id="58" name="Rectangle 11"/>
            <p:cNvSpPr>
              <a:spLocks noChangeArrowheads="1"/>
            </p:cNvSpPr>
            <p:nvPr/>
          </p:nvSpPr>
          <p:spPr bwMode="auto">
            <a:xfrm>
              <a:off x="3129" y="2736"/>
              <a:ext cx="511"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 name="Text Box 12"/>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9900"/>
                  </a:solidFill>
                  <a:effectLst/>
                  <a:uLnTx/>
                  <a:uFillTx/>
                  <a:latin typeface="Arial" panose="020B0604020202020204" pitchFamily="34" charset="0"/>
                  <a:cs typeface="Arial" panose="020B0604020202020204" pitchFamily="34" charset="0"/>
                </a:rPr>
                <a:t>السجن</a:t>
              </a:r>
              <a:endParaRPr kumimoji="0" lang="en-US" sz="2400" b="1" i="0" u="none" strike="noStrike" kern="1200" cap="none" spc="0" normalizeH="0" baseline="0" noProof="0" dirty="0">
                <a:ln>
                  <a:noFill/>
                </a:ln>
                <a:solidFill>
                  <a:srgbClr val="FF9900"/>
                </a:solidFill>
                <a:effectLst/>
                <a:uLnTx/>
                <a:uFillTx/>
                <a:latin typeface="Arial" panose="020B0604020202020204" pitchFamily="34" charset="0"/>
                <a:cs typeface="Arial" panose="020B0604020202020204" pitchFamily="34" charset="0"/>
              </a:endParaRPr>
            </a:p>
          </p:txBody>
        </p:sp>
      </p:grpSp>
      <p:grpSp>
        <p:nvGrpSpPr>
          <p:cNvPr id="60" name="Group 13"/>
          <p:cNvGrpSpPr>
            <a:grpSpLocks/>
          </p:cNvGrpSpPr>
          <p:nvPr/>
        </p:nvGrpSpPr>
        <p:grpSpPr bwMode="auto">
          <a:xfrm>
            <a:off x="6442272" y="4038600"/>
            <a:ext cx="2162176" cy="1368425"/>
            <a:chOff x="3630" y="2736"/>
            <a:chExt cx="1362" cy="720"/>
          </a:xfrm>
        </p:grpSpPr>
        <p:sp>
          <p:nvSpPr>
            <p:cNvPr id="61" name="Rectangle 14"/>
            <p:cNvSpPr>
              <a:spLocks noChangeArrowheads="1"/>
            </p:cNvSpPr>
            <p:nvPr/>
          </p:nvSpPr>
          <p:spPr bwMode="auto">
            <a:xfrm>
              <a:off x="3630"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 Box 15"/>
            <p:cNvSpPr txBox="1">
              <a:spLocks noChangeArrowheads="1"/>
            </p:cNvSpPr>
            <p:nvPr/>
          </p:nvSpPr>
          <p:spPr bwMode="auto">
            <a:xfrm>
              <a:off x="3888" y="3173"/>
              <a:ext cx="1104"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الرعوية</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grpSp>
      <p:sp>
        <p:nvSpPr>
          <p:cNvPr id="65" name="Text Box 9">
            <a:extLst>
              <a:ext uri="{FF2B5EF4-FFF2-40B4-BE49-F238E27FC236}">
                <a16:creationId xmlns:a16="http://schemas.microsoft.com/office/drawing/2014/main" id="{BD73DBDD-3B13-0246-B988-5D77D0259551}"/>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6" name="Text Box 10">
            <a:extLst>
              <a:ext uri="{FF2B5EF4-FFF2-40B4-BE49-F238E27FC236}">
                <a16:creationId xmlns:a16="http://schemas.microsoft.com/office/drawing/2014/main" id="{9EA0C8E2-5199-CC4D-9026-44DF6EBED3D1}"/>
              </a:ext>
            </a:extLst>
          </p:cNvPr>
          <p:cNvSpPr txBox="1">
            <a:spLocks noChangeAspect="1" noChangeArrowheads="1"/>
          </p:cNvSpPr>
          <p:nvPr/>
        </p:nvSpPr>
        <p:spPr bwMode="auto">
          <a:xfrm>
            <a:off x="5286380" y="1965752"/>
            <a:ext cx="987552" cy="1338828"/>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3" name="Text Box 20">
            <a:extLst>
              <a:ext uri="{FF2B5EF4-FFF2-40B4-BE49-F238E27FC236}">
                <a16:creationId xmlns:a16="http://schemas.microsoft.com/office/drawing/2014/main" id="{16EB4AAC-C0CD-7942-9F16-55D41C935AA0}"/>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Pauline Epistles + Categories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dissolve">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dissolv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dissolve">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أف</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يع</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بط</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بط</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يو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يو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يو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العامة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268741"/>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Text Box 9">
            <a:extLst>
              <a:ext uri="{FF2B5EF4-FFF2-40B4-BE49-F238E27FC236}">
                <a16:creationId xmlns:a16="http://schemas.microsoft.com/office/drawing/2014/main" id="{F60A6C39-E780-4847-BDAB-A47B52B58E12}"/>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5" name="Text Box 10">
            <a:extLst>
              <a:ext uri="{FF2B5EF4-FFF2-40B4-BE49-F238E27FC236}">
                <a16:creationId xmlns:a16="http://schemas.microsoft.com/office/drawing/2014/main" id="{DB9F9670-713B-2846-A55A-D316956B3DFF}"/>
              </a:ext>
            </a:extLst>
          </p:cNvPr>
          <p:cNvSpPr txBox="1">
            <a:spLocks noChangeAspect="1" noChangeArrowheads="1"/>
          </p:cNvSpPr>
          <p:nvPr/>
        </p:nvSpPr>
        <p:spPr bwMode="auto">
          <a:xfrm>
            <a:off x="5286380" y="1965752"/>
            <a:ext cx="987552" cy="1338828"/>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3" name="Text Box 19">
            <a:extLst>
              <a:ext uri="{FF2B5EF4-FFF2-40B4-BE49-F238E27FC236}">
                <a16:creationId xmlns:a16="http://schemas.microsoft.com/office/drawing/2014/main" id="{E9CF1FD5-9C4E-1D40-9504-DF4125739035}"/>
              </a:ext>
            </a:extLst>
          </p:cNvPr>
          <p:cNvSpPr txBox="1">
            <a:spLocks noChangeArrowheads="1"/>
          </p:cNvSpPr>
          <p:nvPr/>
        </p:nvSpPr>
        <p:spPr bwMode="auto">
          <a:xfrm>
            <a:off x="9716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التبرير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4" name="Text Box 20">
            <a:extLst>
              <a:ext uri="{FF2B5EF4-FFF2-40B4-BE49-F238E27FC236}">
                <a16:creationId xmlns:a16="http://schemas.microsoft.com/office/drawing/2014/main" id="{FCF774C6-D848-6743-B841-BD2CEEC27DE0}"/>
              </a:ext>
            </a:extLst>
          </p:cNvPr>
          <p:cNvSpPr txBox="1">
            <a:spLocks noChangeArrowheads="1"/>
          </p:cNvSpPr>
          <p:nvPr/>
        </p:nvSpPr>
        <p:spPr bwMode="auto">
          <a:xfrm>
            <a:off x="2694032" y="4102224"/>
            <a:ext cx="792162"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الإختطاف</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Text Box 21">
            <a:extLst>
              <a:ext uri="{FF2B5EF4-FFF2-40B4-BE49-F238E27FC236}">
                <a16:creationId xmlns:a16="http://schemas.microsoft.com/office/drawing/2014/main" id="{70102B09-7F4D-1549-AF0E-28A6C4C7C1D3}"/>
              </a:ext>
            </a:extLst>
          </p:cNvPr>
          <p:cNvSpPr txBox="1">
            <a:spLocks noChangeArrowheads="1"/>
          </p:cNvSpPr>
          <p:nvPr/>
        </p:nvSpPr>
        <p:spPr bwMode="auto">
          <a:xfrm>
            <a:off x="2694032" y="4559424"/>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الضيقة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Text Box 22">
            <a:extLst>
              <a:ext uri="{FF2B5EF4-FFF2-40B4-BE49-F238E27FC236}">
                <a16:creationId xmlns:a16="http://schemas.microsoft.com/office/drawing/2014/main" id="{1F6452C6-7D96-654B-8736-D0EC55731857}"/>
              </a:ext>
            </a:extLst>
          </p:cNvPr>
          <p:cNvSpPr txBox="1">
            <a:spLocks noChangeArrowheads="1"/>
          </p:cNvSpPr>
          <p:nvPr/>
        </p:nvSpPr>
        <p:spPr bwMode="auto">
          <a:xfrm>
            <a:off x="37910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التقديس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7" name="Text Box 23">
            <a:extLst>
              <a:ext uri="{FF2B5EF4-FFF2-40B4-BE49-F238E27FC236}">
                <a16:creationId xmlns:a16="http://schemas.microsoft.com/office/drawing/2014/main" id="{043078CB-609B-BC47-8DEF-C03C7D734FB0}"/>
              </a:ext>
            </a:extLst>
          </p:cNvPr>
          <p:cNvSpPr txBox="1">
            <a:spLocks noChangeArrowheads="1"/>
          </p:cNvSpPr>
          <p:nvPr/>
        </p:nvSpPr>
        <p:spPr bwMode="auto">
          <a:xfrm>
            <a:off x="3791000" y="45594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الرسولية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8" name="Text Box 24">
            <a:extLst>
              <a:ext uri="{FF2B5EF4-FFF2-40B4-BE49-F238E27FC236}">
                <a16:creationId xmlns:a16="http://schemas.microsoft.com/office/drawing/2014/main" id="{D9016A74-8313-5A4D-BD21-CD1AE4E0DD0D}"/>
              </a:ext>
            </a:extLst>
          </p:cNvPr>
          <p:cNvSpPr txBox="1">
            <a:spLocks noChangeArrowheads="1"/>
          </p:cNvSpPr>
          <p:nvPr/>
        </p:nvSpPr>
        <p:spPr bwMode="auto">
          <a:xfrm>
            <a:off x="3791000" y="50166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9" name="Text Box 25">
            <a:extLst>
              <a:ext uri="{FF2B5EF4-FFF2-40B4-BE49-F238E27FC236}">
                <a16:creationId xmlns:a16="http://schemas.microsoft.com/office/drawing/2014/main" id="{6B7DB5AB-2954-2C49-9F27-4FCE75F1D96A}"/>
              </a:ext>
            </a:extLst>
          </p:cNvPr>
          <p:cNvSpPr txBox="1">
            <a:spLocks noChangeArrowheads="1"/>
          </p:cNvSpPr>
          <p:nvPr/>
        </p:nvSpPr>
        <p:spPr bwMode="auto">
          <a:xfrm>
            <a:off x="54674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الوحدة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0" name="Text Box 26">
            <a:extLst>
              <a:ext uri="{FF2B5EF4-FFF2-40B4-BE49-F238E27FC236}">
                <a16:creationId xmlns:a16="http://schemas.microsoft.com/office/drawing/2014/main" id="{EE431447-3C68-A743-9D8C-7CC9DF543555}"/>
              </a:ext>
            </a:extLst>
          </p:cNvPr>
          <p:cNvSpPr txBox="1">
            <a:spLocks noChangeArrowheads="1"/>
          </p:cNvSpPr>
          <p:nvPr/>
        </p:nvSpPr>
        <p:spPr bwMode="auto">
          <a:xfrm>
            <a:off x="5467400" y="4559424"/>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الألوهية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1" name="Text Box 27">
            <a:extLst>
              <a:ext uri="{FF2B5EF4-FFF2-40B4-BE49-F238E27FC236}">
                <a16:creationId xmlns:a16="http://schemas.microsoft.com/office/drawing/2014/main" id="{B8A15845-E678-8143-B1CA-F913BC9D6F54}"/>
              </a:ext>
            </a:extLst>
          </p:cNvPr>
          <p:cNvSpPr txBox="1">
            <a:spLocks noChangeArrowheads="1"/>
          </p:cNvSpPr>
          <p:nvPr/>
        </p:nvSpPr>
        <p:spPr bwMode="auto">
          <a:xfrm>
            <a:off x="5467400" y="50166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الغفران</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2" name="Text Box 28">
            <a:extLst>
              <a:ext uri="{FF2B5EF4-FFF2-40B4-BE49-F238E27FC236}">
                <a16:creationId xmlns:a16="http://schemas.microsoft.com/office/drawing/2014/main" id="{76590B5B-B4BE-374D-85B2-AAC39D0850E1}"/>
              </a:ext>
            </a:extLst>
          </p:cNvPr>
          <p:cNvSpPr txBox="1">
            <a:spLocks noChangeArrowheads="1"/>
          </p:cNvSpPr>
          <p:nvPr/>
        </p:nvSpPr>
        <p:spPr bwMode="auto">
          <a:xfrm>
            <a:off x="5467400" y="5473824"/>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الفكر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3" name="Text Box 29">
            <a:extLst>
              <a:ext uri="{FF2B5EF4-FFF2-40B4-BE49-F238E27FC236}">
                <a16:creationId xmlns:a16="http://schemas.microsoft.com/office/drawing/2014/main" id="{DEBB1AF5-3842-484A-BDF3-505AC77589BE}"/>
              </a:ext>
            </a:extLst>
          </p:cNvPr>
          <p:cNvSpPr txBox="1">
            <a:spLocks noChangeArrowheads="1"/>
          </p:cNvSpPr>
          <p:nvPr/>
        </p:nvSpPr>
        <p:spPr bwMode="auto">
          <a:xfrm>
            <a:off x="6427832" y="4102224"/>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التنظيم</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Text Box 30">
            <a:extLst>
              <a:ext uri="{FF2B5EF4-FFF2-40B4-BE49-F238E27FC236}">
                <a16:creationId xmlns:a16="http://schemas.microsoft.com/office/drawing/2014/main" id="{AA392336-6CD7-8246-8588-E5430396266F}"/>
              </a:ext>
            </a:extLst>
          </p:cNvPr>
          <p:cNvSpPr txBox="1">
            <a:spLocks noChangeArrowheads="1"/>
          </p:cNvSpPr>
          <p:nvPr/>
        </p:nvSpPr>
        <p:spPr bwMode="auto">
          <a:xfrm>
            <a:off x="6427832" y="4559424"/>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السلوك</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 name="Text Box 31">
            <a:extLst>
              <a:ext uri="{FF2B5EF4-FFF2-40B4-BE49-F238E27FC236}">
                <a16:creationId xmlns:a16="http://schemas.microsoft.com/office/drawing/2014/main" id="{56122DF0-397C-B64D-B071-E202A601A7FE}"/>
              </a:ext>
            </a:extLst>
          </p:cNvPr>
          <p:cNvSpPr txBox="1">
            <a:spLocks noChangeArrowheads="1"/>
          </p:cNvSpPr>
          <p:nvPr/>
        </p:nvSpPr>
        <p:spPr bwMode="auto">
          <a:xfrm>
            <a:off x="73724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العقيدة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6" name="Text Box 19">
            <a:extLst>
              <a:ext uri="{FF2B5EF4-FFF2-40B4-BE49-F238E27FC236}">
                <a16:creationId xmlns:a16="http://schemas.microsoft.com/office/drawing/2014/main" id="{CD61D483-53D6-BC45-9F6D-400BE9C0CA2D}"/>
              </a:ext>
            </a:extLst>
          </p:cNvPr>
          <p:cNvSpPr txBox="1">
            <a:spLocks noChangeArrowheads="1"/>
          </p:cNvSpPr>
          <p:nvPr/>
        </p:nvSpPr>
        <p:spPr bwMode="auto">
          <a:xfrm>
            <a:off x="9716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الملكوت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0" name="Text Box 19">
            <a:extLst>
              <a:ext uri="{FF2B5EF4-FFF2-40B4-BE49-F238E27FC236}">
                <a16:creationId xmlns:a16="http://schemas.microsoft.com/office/drawing/2014/main" id="{EB98B948-2CB6-C749-9B23-D131630EFC40}"/>
              </a:ext>
            </a:extLst>
          </p:cNvPr>
          <p:cNvSpPr txBox="1">
            <a:spLocks noChangeArrowheads="1"/>
          </p:cNvSpPr>
          <p:nvPr/>
        </p:nvSpPr>
        <p:spPr bwMode="auto">
          <a:xfrm>
            <a:off x="971600" y="45594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الأعمال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Text Box 19">
            <a:extLst>
              <a:ext uri="{FF2B5EF4-FFF2-40B4-BE49-F238E27FC236}">
                <a16:creationId xmlns:a16="http://schemas.microsoft.com/office/drawing/2014/main" id="{03685895-14CE-234E-81ED-12F8BDC93B0B}"/>
              </a:ext>
            </a:extLst>
          </p:cNvPr>
          <p:cNvSpPr txBox="1">
            <a:spLocks noChangeArrowheads="1"/>
          </p:cNvSpPr>
          <p:nvPr/>
        </p:nvSpPr>
        <p:spPr bwMode="auto">
          <a:xfrm>
            <a:off x="6427832" y="5016624"/>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الألم</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2" name="Text Box 19">
            <a:extLst>
              <a:ext uri="{FF2B5EF4-FFF2-40B4-BE49-F238E27FC236}">
                <a16:creationId xmlns:a16="http://schemas.microsoft.com/office/drawing/2014/main" id="{D1E7831A-8B7E-764E-9B04-E8E076D8DFFC}"/>
              </a:ext>
            </a:extLst>
          </p:cNvPr>
          <p:cNvSpPr txBox="1">
            <a:spLocks noChangeArrowheads="1"/>
          </p:cNvSpPr>
          <p:nvPr/>
        </p:nvSpPr>
        <p:spPr bwMode="auto">
          <a:xfrm>
            <a:off x="6427832" y="5473824"/>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المعرفة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Text Box 19">
            <a:extLst>
              <a:ext uri="{FF2B5EF4-FFF2-40B4-BE49-F238E27FC236}">
                <a16:creationId xmlns:a16="http://schemas.microsoft.com/office/drawing/2014/main" id="{6F38C96C-AC59-5544-89F3-456CCB44D22B}"/>
              </a:ext>
            </a:extLst>
          </p:cNvPr>
          <p:cNvSpPr txBox="1">
            <a:spLocks noChangeArrowheads="1"/>
          </p:cNvSpPr>
          <p:nvPr/>
        </p:nvSpPr>
        <p:spPr bwMode="auto">
          <a:xfrm>
            <a:off x="7372400" y="45594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الأفضل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Text Box 19">
            <a:extLst>
              <a:ext uri="{FF2B5EF4-FFF2-40B4-BE49-F238E27FC236}">
                <a16:creationId xmlns:a16="http://schemas.microsoft.com/office/drawing/2014/main" id="{7ACB8A9D-9F85-774E-824B-47A2F4DDE498}"/>
              </a:ext>
            </a:extLst>
          </p:cNvPr>
          <p:cNvSpPr txBox="1">
            <a:spLocks noChangeArrowheads="1"/>
          </p:cNvSpPr>
          <p:nvPr/>
        </p:nvSpPr>
        <p:spPr bwMode="auto">
          <a:xfrm>
            <a:off x="8286800" y="41022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المدعين</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5" name="Text Box 19">
            <a:extLst>
              <a:ext uri="{FF2B5EF4-FFF2-40B4-BE49-F238E27FC236}">
                <a16:creationId xmlns:a16="http://schemas.microsoft.com/office/drawing/2014/main" id="{98808799-F257-3348-AFC4-1EA4D6A61B15}"/>
              </a:ext>
            </a:extLst>
          </p:cNvPr>
          <p:cNvSpPr txBox="1">
            <a:spLocks noChangeArrowheads="1"/>
          </p:cNvSpPr>
          <p:nvPr/>
        </p:nvSpPr>
        <p:spPr bwMode="auto">
          <a:xfrm>
            <a:off x="8286800" y="45594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المحبة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6" name="Text Box 19">
            <a:extLst>
              <a:ext uri="{FF2B5EF4-FFF2-40B4-BE49-F238E27FC236}">
                <a16:creationId xmlns:a16="http://schemas.microsoft.com/office/drawing/2014/main" id="{13D207B1-A312-1044-9607-A862A12BE5D0}"/>
              </a:ext>
            </a:extLst>
          </p:cNvPr>
          <p:cNvSpPr txBox="1">
            <a:spLocks noChangeArrowheads="1"/>
          </p:cNvSpPr>
          <p:nvPr/>
        </p:nvSpPr>
        <p:spPr bwMode="auto">
          <a:xfrm>
            <a:off x="8286800" y="50166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الحدود</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7" name="Text Box 19">
            <a:extLst>
              <a:ext uri="{FF2B5EF4-FFF2-40B4-BE49-F238E27FC236}">
                <a16:creationId xmlns:a16="http://schemas.microsoft.com/office/drawing/2014/main" id="{0A86BD88-634A-5746-8870-FFA38641743B}"/>
              </a:ext>
            </a:extLst>
          </p:cNvPr>
          <p:cNvSpPr txBox="1">
            <a:spLocks noChangeArrowheads="1"/>
          </p:cNvSpPr>
          <p:nvPr/>
        </p:nvSpPr>
        <p:spPr bwMode="auto">
          <a:xfrm>
            <a:off x="8286800" y="54738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الإرسالية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8" name="Text Box 19">
            <a:extLst>
              <a:ext uri="{FF2B5EF4-FFF2-40B4-BE49-F238E27FC236}">
                <a16:creationId xmlns:a16="http://schemas.microsoft.com/office/drawing/2014/main" id="{CCCA9D4D-8B19-B640-B213-52BF8D956EB1}"/>
              </a:ext>
            </a:extLst>
          </p:cNvPr>
          <p:cNvSpPr txBox="1">
            <a:spLocks noChangeArrowheads="1"/>
          </p:cNvSpPr>
          <p:nvPr/>
        </p:nvSpPr>
        <p:spPr bwMode="auto">
          <a:xfrm>
            <a:off x="8286800" y="5931024"/>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الإنتصار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0" name="Text Box 22">
            <a:extLst>
              <a:ext uri="{FF2B5EF4-FFF2-40B4-BE49-F238E27FC236}">
                <a16:creationId xmlns:a16="http://schemas.microsoft.com/office/drawing/2014/main" id="{8284D919-4D91-D049-A7F7-60C5E9B16D23}"/>
              </a:ext>
            </a:extLst>
          </p:cNvPr>
          <p:cNvSpPr txBox="1">
            <a:spLocks noChangeArrowheads="1"/>
          </p:cNvSpPr>
          <p:nvPr/>
        </p:nvSpPr>
        <p:spPr bwMode="auto">
          <a:xfrm>
            <a:off x="45720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السيادة 1</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 name="Text Box 31">
            <a:extLst>
              <a:ext uri="{FF2B5EF4-FFF2-40B4-BE49-F238E27FC236}">
                <a16:creationId xmlns:a16="http://schemas.microsoft.com/office/drawing/2014/main" id="{87187257-F0D0-234C-9948-D08DEA0C0C27}"/>
              </a:ext>
            </a:extLst>
          </p:cNvPr>
          <p:cNvSpPr txBox="1">
            <a:spLocks noChangeArrowheads="1"/>
          </p:cNvSpPr>
          <p:nvPr/>
        </p:nvSpPr>
        <p:spPr bwMode="auto">
          <a:xfrm>
            <a:off x="73914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الإيمان</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 name="Text Box 29">
            <a:extLst>
              <a:ext uri="{FF2B5EF4-FFF2-40B4-BE49-F238E27FC236}">
                <a16:creationId xmlns:a16="http://schemas.microsoft.com/office/drawing/2014/main" id="{5531833E-3296-F244-AD6C-3A12CC3FB578}"/>
              </a:ext>
            </a:extLst>
          </p:cNvPr>
          <p:cNvSpPr txBox="1">
            <a:spLocks noChangeArrowheads="1"/>
          </p:cNvSpPr>
          <p:nvPr/>
        </p:nvSpPr>
        <p:spPr bwMode="auto">
          <a:xfrm>
            <a:off x="6446832" y="3645024"/>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التلمذة</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 name="Text Box 22">
            <a:extLst>
              <a:ext uri="{FF2B5EF4-FFF2-40B4-BE49-F238E27FC236}">
                <a16:creationId xmlns:a16="http://schemas.microsoft.com/office/drawing/2014/main" id="{D4739603-A026-F148-9F55-F356E3B66DBA}"/>
              </a:ext>
            </a:extLst>
          </p:cNvPr>
          <p:cNvSpPr txBox="1">
            <a:spLocks noChangeArrowheads="1"/>
          </p:cNvSpPr>
          <p:nvPr/>
        </p:nvSpPr>
        <p:spPr bwMode="auto">
          <a:xfrm>
            <a:off x="54864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السيادة 2</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7" name="Text Box 20">
            <a:extLst>
              <a:ext uri="{FF2B5EF4-FFF2-40B4-BE49-F238E27FC236}">
                <a16:creationId xmlns:a16="http://schemas.microsoft.com/office/drawing/2014/main" id="{0739B20F-AE65-F248-AD50-0B99F3436D02}"/>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Books by Category &amp; Key Words </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1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1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0"/>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4"/>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0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01"/>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02"/>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4"/>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5"/>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06"/>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7"/>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nvGraphicFramePr>
        <p:xfrm>
          <a:off x="0" y="685806"/>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 </a:t>
                      </a: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التاريخ</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السفر</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 </a:t>
                      </a: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الكلمة المفتاحية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حياة بولس</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العقيدة الرئيسية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40-49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متى</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الملكوت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44-47</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يعقوب</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الأعمال</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غلاطية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التبرير</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الأولى</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1 تسالونيكي</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الإختطاف</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الثانية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الأخرويات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 تسالونيكي</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الضيقة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الثانية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الأخرويات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56</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1 كورنثوس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التقديس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56</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 كورنثوس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الرسولية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56-57</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رومية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البر</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57-59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لوقا</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السيادة 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الإرساليات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8181" name="Rectangle 87"/>
          <p:cNvSpPr>
            <a:spLocks noGrp="1" noChangeArrowheads="1"/>
          </p:cNvSpPr>
          <p:nvPr>
            <p:ph type="title" idx="4294967295"/>
          </p:nvPr>
        </p:nvSpPr>
        <p:spPr>
          <a:xfrm>
            <a:off x="2323691" y="76201"/>
            <a:ext cx="4498218" cy="523156"/>
          </a:xfrm>
          <a:solidFill>
            <a:schemeClr val="bg2"/>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altLang="zh-CN" sz="2800" b="1" dirty="0">
                <a:solidFill>
                  <a:schemeClr val="tx1"/>
                </a:solidFill>
                <a:effectLst/>
                <a:latin typeface="Arial" charset="0"/>
                <a:ea typeface="ＭＳ Ｐゴシック" charset="0"/>
                <a:cs typeface="Arial" charset="0"/>
              </a:rPr>
              <a:t>الكلمات المفتاحية لأسفار العهد الجديد</a:t>
            </a:r>
            <a:endParaRPr lang="en-US" sz="2800" b="1" dirty="0">
              <a:solidFill>
                <a:schemeClr val="tx1"/>
              </a:solidFill>
              <a:effectLst/>
              <a:latin typeface="Arial" charset="0"/>
              <a:ea typeface="ＭＳ Ｐゴシック" charset="0"/>
              <a:cs typeface="Arial" charset="0"/>
            </a:endParaRPr>
          </a:p>
        </p:txBody>
      </p:sp>
      <p:sp>
        <p:nvSpPr>
          <p:cNvPr id="218182"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7101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1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2532" name="AutoShape 4"/>
          <p:cNvSpPr>
            <a:spLocks noChangeArrowheads="1"/>
          </p:cNvSpPr>
          <p:nvPr/>
        </p:nvSpPr>
        <p:spPr bwMode="auto">
          <a:xfrm>
            <a:off x="4738690" y="9334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3"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4"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5"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6" name="Rectangle 8"/>
          <p:cNvSpPr>
            <a:spLocks noChangeArrowheads="1"/>
          </p:cNvSpPr>
          <p:nvPr/>
        </p:nvSpPr>
        <p:spPr bwMode="auto">
          <a:xfrm>
            <a:off x="1130306" y="777881"/>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17" name="Rectangle 9"/>
          <p:cNvSpPr>
            <a:spLocks noChangeArrowheads="1"/>
          </p:cNvSpPr>
          <p:nvPr/>
        </p:nvSpPr>
        <p:spPr bwMode="auto">
          <a:xfrm>
            <a:off x="4814890"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1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19"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grpSp>
        <p:nvGrpSpPr>
          <p:cNvPr id="171021" name="Group 16"/>
          <p:cNvGrpSpPr>
            <a:grpSpLocks/>
          </p:cNvGrpSpPr>
          <p:nvPr/>
        </p:nvGrpSpPr>
        <p:grpSpPr bwMode="auto">
          <a:xfrm>
            <a:off x="5070475" y="2154320"/>
            <a:ext cx="890588" cy="639515"/>
            <a:chOff x="3513" y="1538"/>
            <a:chExt cx="617" cy="457"/>
          </a:xfrm>
        </p:grpSpPr>
        <p:sp>
          <p:nvSpPr>
            <p:cNvPr id="171055" name="Rectangle 18"/>
            <p:cNvSpPr>
              <a:spLocks noChangeArrowheads="1"/>
            </p:cNvSpPr>
            <p:nvPr/>
          </p:nvSpPr>
          <p:spPr bwMode="auto">
            <a:xfrm>
              <a:off x="3513" y="153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AS:</a:t>
              </a:r>
            </a:p>
          </p:txBody>
        </p:sp>
        <p:sp>
          <p:nvSpPr>
            <p:cNvPr id="171056" name="Rectangle 19"/>
            <p:cNvSpPr>
              <a:spLocks noChangeArrowheads="1"/>
            </p:cNvSpPr>
            <p:nvPr/>
          </p:nvSpPr>
          <p:spPr bwMode="auto">
            <a:xfrm>
              <a:off x="3513" y="1842"/>
              <a:ext cx="617"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18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grpSp>
      <p:sp>
        <p:nvSpPr>
          <p:cNvPr id="171023" name="Rectangle 2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4" name="Rectangle 2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5" name="Rectangle 26"/>
          <p:cNvSpPr>
            <a:spLocks noChangeArrowheads="1"/>
          </p:cNvSpPr>
          <p:nvPr/>
        </p:nvSpPr>
        <p:spPr bwMode="auto">
          <a:xfrm>
            <a:off x="2149481" y="3692526"/>
            <a:ext cx="20351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6" name="Rectangle 27"/>
          <p:cNvSpPr>
            <a:spLocks noChangeArrowheads="1"/>
          </p:cNvSpPr>
          <p:nvPr/>
        </p:nvSpPr>
        <p:spPr bwMode="auto">
          <a:xfrm>
            <a:off x="1785918" y="1560513"/>
            <a:ext cx="250033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7" name="Rectangle 28"/>
          <p:cNvSpPr>
            <a:spLocks noChangeArrowheads="1"/>
          </p:cNvSpPr>
          <p:nvPr/>
        </p:nvSpPr>
        <p:spPr bwMode="auto">
          <a:xfrm>
            <a:off x="5899151" y="1570038"/>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8" name="Rectangle 29"/>
          <p:cNvSpPr>
            <a:spLocks noChangeArrowheads="1"/>
          </p:cNvSpPr>
          <p:nvPr/>
        </p:nvSpPr>
        <p:spPr bwMode="auto">
          <a:xfrm>
            <a:off x="2071671" y="4237038"/>
            <a:ext cx="2157434"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9" name="Rectangle 30"/>
          <p:cNvSpPr>
            <a:spLocks noChangeArrowheads="1"/>
          </p:cNvSpPr>
          <p:nvPr/>
        </p:nvSpPr>
        <p:spPr bwMode="auto">
          <a:xfrm>
            <a:off x="2424117" y="2070100"/>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0" name="Rectangle 31"/>
          <p:cNvSpPr>
            <a:spLocks noChangeArrowheads="1"/>
          </p:cNvSpPr>
          <p:nvPr/>
        </p:nvSpPr>
        <p:spPr bwMode="auto">
          <a:xfrm>
            <a:off x="5881688" y="2065338"/>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1" name="Rectangle 32"/>
          <p:cNvSpPr>
            <a:spLocks noChangeArrowheads="1"/>
          </p:cNvSpPr>
          <p:nvPr/>
        </p:nvSpPr>
        <p:spPr bwMode="auto">
          <a:xfrm>
            <a:off x="2000232" y="4735517"/>
            <a:ext cx="2206643"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2" name="Rectangle 33"/>
          <p:cNvSpPr>
            <a:spLocks noChangeArrowheads="1"/>
          </p:cNvSpPr>
          <p:nvPr/>
        </p:nvSpPr>
        <p:spPr bwMode="auto">
          <a:xfrm>
            <a:off x="2427288" y="2574925"/>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3" name="Rectangle 34"/>
          <p:cNvSpPr>
            <a:spLocks noChangeArrowheads="1"/>
          </p:cNvSpPr>
          <p:nvPr/>
        </p:nvSpPr>
        <p:spPr bwMode="auto">
          <a:xfrm>
            <a:off x="5572133" y="2584450"/>
            <a:ext cx="1487484"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مافعله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4" name="Rectangle 35"/>
          <p:cNvSpPr>
            <a:spLocks noChangeArrowheads="1"/>
          </p:cNvSpPr>
          <p:nvPr/>
        </p:nvSpPr>
        <p:spPr bwMode="auto">
          <a:xfrm>
            <a:off x="1643042" y="5251450"/>
            <a:ext cx="204472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5" name="Text Box 36"/>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grpSp>
        <p:nvGrpSpPr>
          <p:cNvPr id="171036" name="Group 37"/>
          <p:cNvGrpSpPr>
            <a:grpSpLocks/>
          </p:cNvGrpSpPr>
          <p:nvPr/>
        </p:nvGrpSpPr>
        <p:grpSpPr bwMode="auto">
          <a:xfrm>
            <a:off x="3219450" y="2214554"/>
            <a:ext cx="2566996" cy="2827346"/>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grpSp>
        <p:nvGrpSpPr>
          <p:cNvPr id="6" name="Group 41"/>
          <p:cNvGrpSpPr>
            <a:grpSpLocks/>
          </p:cNvGrpSpPr>
          <p:nvPr/>
        </p:nvGrpSpPr>
        <p:grpSpPr bwMode="auto">
          <a:xfrm>
            <a:off x="2197100" y="2627160"/>
            <a:ext cx="4516438" cy="938600"/>
            <a:chOff x="1523" y="2010"/>
            <a:chExt cx="3129" cy="542"/>
          </a:xfrm>
        </p:grpSpPr>
        <p:sp>
          <p:nvSpPr>
            <p:cNvPr id="171046" name="Text Box 42"/>
            <p:cNvSpPr txBox="1">
              <a:spLocks noChangeArrowheads="1"/>
            </p:cNvSpPr>
            <p:nvPr/>
          </p:nvSpPr>
          <p:spPr bwMode="auto">
            <a:xfrm rot="18900000">
              <a:off x="1523" y="2284"/>
              <a:ext cx="3129"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النظر معاً</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171047" name="Text Box 43"/>
            <p:cNvSpPr txBox="1">
              <a:spLocks noChangeArrowheads="1"/>
            </p:cNvSpPr>
            <p:nvPr/>
          </p:nvSpPr>
          <p:spPr bwMode="auto">
            <a:xfrm rot="18960000">
              <a:off x="1720" y="2010"/>
              <a:ext cx="2076"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الإزائية</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463925" y="3495679"/>
            <a:ext cx="5126038" cy="1946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النظر </a:t>
            </a:r>
          </a:p>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معاً</a:t>
            </a:r>
            <a:endParaRPr kumimoji="0" lang="en-GB"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142976" y="815978"/>
            <a:ext cx="5857916" cy="1192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4488"/>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72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الإزائية</a:t>
            </a:r>
            <a:endParaRPr kumimoji="0" lang="en-GB" sz="72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1040" name="Text Box 46"/>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4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42" name="Text Box 48"/>
          <p:cNvSpPr txBox="1">
            <a:spLocks noChangeArrowheads="1"/>
          </p:cNvSpPr>
          <p:nvPr/>
        </p:nvSpPr>
        <p:spPr bwMode="auto">
          <a:xfrm>
            <a:off x="8363394"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20</a:t>
            </a:r>
          </a:p>
        </p:txBody>
      </p:sp>
      <p:sp>
        <p:nvSpPr>
          <p:cNvPr id="171043" name="Text Box 49"/>
          <p:cNvSpPr txBox="1">
            <a:spLocks noChangeArrowheads="1"/>
          </p:cNvSpPr>
          <p:nvPr/>
        </p:nvSpPr>
        <p:spPr bwMode="auto">
          <a:xfrm>
            <a:off x="870960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الكلمة غريبة الصوت</a:t>
            </a:r>
            <a:endParaRPr lang="en-US" dirty="0">
              <a:latin typeface="Arial" panose="020B0604020202020204" pitchFamily="34" charset="0"/>
              <a:cs typeface="Arial" panose="020B0604020202020204" pitchFamily="34" charset="0"/>
            </a:endParaRPr>
          </a:p>
        </p:txBody>
      </p:sp>
      <p:sp>
        <p:nvSpPr>
          <p:cNvPr id="171045" name="TextBox 52"/>
          <p:cNvSpPr txBox="1">
            <a:spLocks noChangeArrowheads="1"/>
          </p:cNvSpPr>
          <p:nvPr/>
        </p:nvSpPr>
        <p:spPr bwMode="auto">
          <a:xfrm>
            <a:off x="8388354" y="5"/>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nvGraphicFramePr>
        <p:xfrm>
          <a:off x="0" y="652466"/>
          <a:ext cx="9144000" cy="6037274"/>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FFFFFF"/>
                          </a:solidFill>
                          <a:effectLst/>
                          <a:latin typeface="Arial" charset="0"/>
                          <a:ea typeface="ＭＳ Ｐゴシック" charset="0"/>
                          <a:cs typeface="Arial" charset="0"/>
                        </a:rPr>
                        <a:t>التاريخ</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السفر</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FFFFFF"/>
                          </a:solidFill>
                          <a:effectLst/>
                          <a:latin typeface="Arial" charset="0"/>
                          <a:ea typeface="ＭＳ Ｐゴシック" charset="0"/>
                          <a:cs typeface="Arial" charset="0"/>
                        </a:rPr>
                        <a:t>الكلمة المفتاحية</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حياة بولس</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العقيدة الرئيسية</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60</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أفسس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الوحدة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(الرأس)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100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كولوسي</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charset="0"/>
                          <a:ea typeface="ＭＳ Ｐゴシック" charset="0"/>
                          <a:cs typeface="Arial" charset="0"/>
                        </a:rPr>
                        <a:t>الألوهية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الله</a:t>
                      </a: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فليمون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الغفران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 (المصالح)</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فيلبي</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الفكر</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(المثال)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أعمال الرسل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السيادة 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تيموثاوس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الترتيب</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الرحلة الرابعة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بطرس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المعاناة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بطرس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المعرفة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64-68</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مرقس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التلمذة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2155375" y="1"/>
            <a:ext cx="4834849" cy="523156"/>
          </a:xfrm>
          <a:solidFill>
            <a:schemeClr val="bg2"/>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tx1"/>
                </a:solidFill>
                <a:effectLst/>
                <a:latin typeface="Arial" charset="0"/>
                <a:ea typeface="SimSun" charset="0"/>
                <a:cs typeface="SimSun" charset="0"/>
              </a:rPr>
              <a:t>الكلمات المفتاحية لأسفار العهد الجديد</a:t>
            </a:r>
            <a:endParaRPr lang="en-US" sz="2800" b="1" dirty="0">
              <a:solidFill>
                <a:schemeClr val="tx1"/>
              </a:solidFill>
              <a:effectLst/>
              <a:latin typeface="Arial" charset="0"/>
              <a:ea typeface="SimSun" charset="0"/>
              <a:cs typeface="SimSun" charset="0"/>
            </a:endParaRPr>
          </a:p>
        </p:txBody>
      </p:sp>
      <p:sp>
        <p:nvSpPr>
          <p:cNvPr id="220230"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nvGraphicFramePr>
        <p:xfrm>
          <a:off x="0" y="757241"/>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tx1"/>
                          </a:solidFill>
                          <a:effectLst/>
                          <a:latin typeface="Arial" charset="0"/>
                          <a:ea typeface="ＭＳ Ｐゴシック" charset="0"/>
                          <a:cs typeface="Arial" charset="0"/>
                        </a:rPr>
                        <a:t>التاريخ</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tx1"/>
                          </a:solidFill>
                          <a:effectLst/>
                          <a:latin typeface="Arial" charset="0"/>
                          <a:ea typeface="ＭＳ Ｐゴシック" charset="0"/>
                          <a:cs typeface="Arial" charset="0"/>
                        </a:rPr>
                        <a:t>السفر</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ar-JO" altLang="zh-CN" sz="2000" b="1" i="0" u="none" strike="noStrike" cap="none" normalizeH="0" baseline="0" dirty="0">
                          <a:ln>
                            <a:noFill/>
                          </a:ln>
                          <a:solidFill>
                            <a:schemeClr val="tx1"/>
                          </a:solidFill>
                          <a:effectLst/>
                          <a:latin typeface="Arial" charset="0"/>
                          <a:ea typeface="ＭＳ Ｐゴシック" charset="0"/>
                          <a:cs typeface="Arial" charset="0"/>
                        </a:rPr>
                        <a:t>الكلمة المفتاحية</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حياة بولس</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tx1"/>
                          </a:solidFill>
                          <a:effectLst/>
                          <a:latin typeface="Arial" charset="0"/>
                          <a:ea typeface="ＭＳ Ｐゴシック" charset="0"/>
                          <a:cs typeface="Arial" charset="0"/>
                        </a:rPr>
                        <a:t>العقيدة الرئيسية</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charset="0"/>
                          <a:ea typeface="ＭＳ Ｐゴシック" charset="0"/>
                          <a:cs typeface="Arial" charset="0"/>
                        </a:rPr>
                        <a:t>66</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تيطس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السلوك</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الرحلة الرابعة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67</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تيموثاوس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العقيدة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الثاني</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67-68</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عبرانيين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السمو</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69</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يوحنا</a:t>
                      </a: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الإيمان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الخلاص</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75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يهوذا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المدعون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المحبة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الخلاص</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الحدود</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3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المرسلون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95-96</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رؤيا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الإنتصار</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2155375" y="76201"/>
            <a:ext cx="4834849" cy="523156"/>
          </a:xfrm>
          <a:solidFill>
            <a:schemeClr val="bg2"/>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tx1"/>
                </a:solidFill>
                <a:effectLst/>
                <a:latin typeface="Arial" charset="0"/>
                <a:ea typeface="SimSun" charset="0"/>
                <a:cs typeface="SimSun" charset="0"/>
              </a:rPr>
              <a:t>الكلمات المفتاحية لأسفار العهد الجديد</a:t>
            </a:r>
            <a:endParaRPr lang="en-US" sz="2800" b="1" dirty="0">
              <a:solidFill>
                <a:schemeClr val="tx1"/>
              </a:solidFill>
              <a:effectLst/>
              <a:latin typeface="Arial" charset="0"/>
              <a:ea typeface="SimSun" charset="0"/>
              <a:cs typeface="SimSun" charset="0"/>
            </a:endParaRPr>
          </a:p>
        </p:txBody>
      </p:sp>
      <p:sp>
        <p:nvSpPr>
          <p:cNvPr id="222278"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1371600" cy="1905000"/>
          </a:xfrm>
        </p:spPr>
        <p:txBody>
          <a:bodyPr/>
          <a:lstStyle/>
          <a:p>
            <a:pPr marL="263525" indent="-263525" algn="r" rtl="1" eaLnBrk="1" hangingPunct="1">
              <a:defRPr/>
            </a:pPr>
            <a:r>
              <a:rPr lang="ar-JO" sz="2800" dirty="0">
                <a:latin typeface="Arial" panose="020B0604020202020204" pitchFamily="34" charset="0"/>
                <a:ea typeface="ＭＳ Ｐゴシック" charset="0"/>
                <a:cs typeface="Arial" panose="020B0604020202020204" pitchFamily="34" charset="0"/>
              </a:rPr>
              <a:t>مدني</a:t>
            </a:r>
            <a:endParaRPr lang="en-US" sz="2800" dirty="0">
              <a:latin typeface="Arial" panose="020B0604020202020204" pitchFamily="34" charset="0"/>
              <a:ea typeface="ＭＳ Ｐゴシック" charset="0"/>
              <a:cs typeface="Arial" panose="020B0604020202020204" pitchFamily="34" charset="0"/>
            </a:endParaRPr>
          </a:p>
          <a:p>
            <a:pPr marL="263525" indent="-263525" algn="r" rtl="1" eaLnBrk="1" hangingPunct="1">
              <a:defRPr/>
            </a:pPr>
            <a:r>
              <a:rPr lang="ar-JO" sz="2800" dirty="0">
                <a:latin typeface="Arial" panose="020B0604020202020204" pitchFamily="34" charset="0"/>
                <a:ea typeface="ＭＳ Ｐゴシック" charset="0"/>
                <a:cs typeface="Arial" panose="020B0604020202020204" pitchFamily="34" charset="0"/>
              </a:rPr>
              <a:t>ديني</a:t>
            </a:r>
            <a:endParaRPr lang="en-US" sz="2800" dirty="0">
              <a:latin typeface="Arial" panose="020B0604020202020204" pitchFamily="34" charset="0"/>
              <a:ea typeface="ＭＳ Ｐゴシック" charset="0"/>
              <a:cs typeface="Arial" panose="020B0604020202020204" pitchFamily="34" charset="0"/>
            </a:endParaRPr>
          </a:p>
          <a:p>
            <a:pPr marL="263525" indent="-263525" algn="r" rtl="1" eaLnBrk="1" hangingPunct="1">
              <a:defRPr/>
            </a:pPr>
            <a:r>
              <a:rPr lang="ar-JO" sz="2800" dirty="0">
                <a:latin typeface="Arial" panose="020B0604020202020204" pitchFamily="34" charset="0"/>
                <a:ea typeface="ＭＳ Ｐゴシック" charset="0"/>
                <a:cs typeface="Arial" panose="020B0604020202020204" pitchFamily="34" charset="0"/>
              </a:rPr>
              <a:t>معدود</a:t>
            </a:r>
            <a:endParaRPr lang="en-US" sz="2800" dirty="0">
              <a:latin typeface="Arial" panose="020B0604020202020204" pitchFamily="34" charset="0"/>
              <a:ea typeface="ＭＳ Ｐゴシック" charset="0"/>
              <a:cs typeface="Arial" panose="020B0604020202020204" pitchFamily="34" charset="0"/>
            </a:endParaRPr>
          </a:p>
        </p:txBody>
      </p:sp>
      <p:pic>
        <p:nvPicPr>
          <p:cNvPr id="202754" name="Picture 5" descr="Calendar front cover"/>
          <p:cNvPicPr>
            <a:picLocks noGrp="1" noChangeAspect="1" noChangeArrowheads="1"/>
          </p:cNvPicPr>
          <p:nvPr>
            <p:ph sz="quarter" idx="2"/>
          </p:nvPr>
        </p:nvPicPr>
        <p:blipFill>
          <a:blip r:embed="rId3" cstate="print">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a14="http://schemas.microsoft.com/office/drawing/2010/main" xmlns="">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604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3321" name="Picture 9" descr="shofar">
            <a:hlinkClick r:id="rId4"/>
          </p:cNvPr>
          <p:cNvPicPr>
            <a:picLocks noGrp="1" noChangeAspect="1" noChangeArrowheads="1"/>
          </p:cNvPicPr>
          <p:nvPr>
            <p:ph sz="quarter" idx="3"/>
          </p:nvPr>
        </p:nvPicPr>
        <p:blipFill>
          <a:blip r:embed="rId5" cstate="print">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التقويمات اليهودية</a:t>
            </a:r>
            <a:endParaRPr lang="en-US" dirty="0">
              <a:latin typeface="Arial" panose="020B0604020202020204" pitchFamily="34" charset="0"/>
              <a:ea typeface="ＭＳ Ｐゴシック" charset="0"/>
              <a:cs typeface="Arial" panose="020B0604020202020204" pitchFamily="34" charset="0"/>
            </a:endParaRPr>
          </a:p>
        </p:txBody>
      </p:sp>
      <p:sp>
        <p:nvSpPr>
          <p:cNvPr id="13322" name="Text Box 10"/>
          <p:cNvSpPr txBox="1">
            <a:spLocks noChangeArrowheads="1"/>
          </p:cNvSpPr>
          <p:nvPr/>
        </p:nvSpPr>
        <p:spPr bwMode="auto">
          <a:xfrm>
            <a:off x="8301038" y="73025"/>
            <a:ext cx="704039" cy="461665"/>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134</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91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plus(in)">
                                      <p:cBhvr>
                                        <p:cTn id="7" dur="2000"/>
                                        <p:tgtEl>
                                          <p:spTgt spid="13321"/>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2000"/>
                                        <p:tgtEl>
                                          <p:spTgt spid="13315">
                                            <p:txEl>
                                              <p:pRg st="0" end="0"/>
                                            </p:txEl>
                                          </p:spTgt>
                                        </p:tgtEl>
                                      </p:cBhvr>
                                    </p:animEffect>
                                    <p:anim calcmode="lin" valueType="num">
                                      <p:cBhvr>
                                        <p:cTn id="12"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13315">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nodeType="after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fade">
                                      <p:cBhvr>
                                        <p:cTn id="18" dur="2000"/>
                                        <p:tgtEl>
                                          <p:spTgt spid="13315">
                                            <p:txEl>
                                              <p:pRg st="1" end="1"/>
                                            </p:txEl>
                                          </p:spTgt>
                                        </p:tgtEl>
                                      </p:cBhvr>
                                    </p:animEffect>
                                    <p:anim calcmode="lin" valueType="num">
                                      <p:cBhvr>
                                        <p:cTn id="19"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nodeType="after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Effect transition="in" filter="fade">
                                      <p:cBhvr>
                                        <p:cTn id="25" dur="2000"/>
                                        <p:tgtEl>
                                          <p:spTgt spid="13315">
                                            <p:txEl>
                                              <p:pRg st="2" end="2"/>
                                            </p:txEl>
                                          </p:spTgt>
                                        </p:tgtEl>
                                      </p:cBhvr>
                                    </p:animEffect>
                                    <p:anim calcmode="lin" valueType="num">
                                      <p:cBhvr>
                                        <p:cTn id="26"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9" fill="hold" nodeType="afterGroup">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wipe(left)">
                                      <p:cBhvr>
                                        <p:cTn id="3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0" name="Diagram 49"/>
          <p:cNvGraphicFramePr/>
          <p:nvPr>
            <p:extLst>
              <p:ext uri="{D42A27DB-BD31-4B8C-83A1-F6EECF244321}">
                <p14:modId xmlns:p14="http://schemas.microsoft.com/office/powerpoint/2010/main" val="855941026"/>
              </p:ext>
            </p:extLst>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المقدس</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المدني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ليلة الخروج: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بينما كان الإسرائيليون لا يزالون في أرض مصر، أعطى الرب التعليمات التالية لموسى وهرون: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"مُنْذُ الآنَ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يَكُونُ لَكُمْ هَذَا الشَّهْرُ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رَأْسَ الشُّهُورِ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وَأَوَّلَ شُهُورِ السَّنَةِ".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 12: 1- 2).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 name="Title 3"/>
          <p:cNvSpPr>
            <a:spLocks noGrp="1"/>
          </p:cNvSpPr>
          <p:nvPr>
            <p:ph type="title"/>
          </p:nvPr>
        </p:nvSpPr>
        <p:spPr>
          <a:xfrm>
            <a:off x="3203575" y="2781300"/>
            <a:ext cx="3048000" cy="1409700"/>
          </a:xfrm>
        </p:spPr>
        <p:txBody>
          <a:bodyPr/>
          <a:lstStyle/>
          <a:p>
            <a:pPr>
              <a:defRPr/>
            </a:pP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التقويم</a:t>
            </a:r>
            <a:b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b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العبري</a:t>
            </a:r>
            <a:endParaRPr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آذار-نيسان</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55" name="Title 3"/>
          <p:cNvSpPr txBox="1">
            <a:spLocks/>
          </p:cNvSpPr>
          <p:nvPr/>
        </p:nvSpPr>
        <p:spPr bwMode="auto">
          <a:xfrm rot="1487614">
            <a:off x="2002733" y="6252948"/>
            <a:ext cx="1819752" cy="302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أيلول – تشرين الأول</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6" name="Text Box 10"/>
          <p:cNvSpPr txBox="1">
            <a:spLocks noChangeArrowheads="1"/>
          </p:cNvSpPr>
          <p:nvPr/>
        </p:nvSpPr>
        <p:spPr bwMode="auto">
          <a:xfrm>
            <a:off x="8301039" y="73025"/>
            <a:ext cx="698178" cy="830997"/>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221</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7168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4"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extLst>
              <p:ext uri="{D42A27DB-BD31-4B8C-83A1-F6EECF244321}">
                <p14:modId xmlns:p14="http://schemas.microsoft.com/office/powerpoint/2010/main" val="2289123052"/>
              </p:ext>
            </p:extLst>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32564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 الديني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32564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 المدني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Hebrew Calendars</a:t>
            </a:r>
            <a:endParaRPr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آذار-نيسان</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أيلول-تشرين أول</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3" name="AutoShape 7"/>
          <p:cNvSpPr>
            <a:spLocks noChangeArrowheads="1"/>
          </p:cNvSpPr>
          <p:nvPr/>
        </p:nvSpPr>
        <p:spPr bwMode="auto">
          <a:xfrm>
            <a:off x="350838" y="5562600"/>
            <a:ext cx="1935146"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بدأت يهوذا في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تشري و حسبت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 تولي الحكم</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ماذا لو بدأ 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الملك هنا ؟</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AutoShape 4"/>
          <p:cNvSpPr>
            <a:spLocks noChangeArrowheads="1"/>
          </p:cNvSpPr>
          <p:nvPr/>
        </p:nvSpPr>
        <p:spPr bwMode="auto">
          <a:xfrm>
            <a:off x="2428860" y="20638"/>
            <a:ext cx="1928826" cy="1408098"/>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بدأت إسرائيل في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و لم تحسب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 تولي الحكم</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5643" name="Rectangle 2"/>
          <p:cNvSpPr>
            <a:spLocks noChangeArrowheads="1"/>
          </p:cNvSpPr>
          <p:nvPr/>
        </p:nvSpPr>
        <p:spPr bwMode="auto">
          <a:xfrm>
            <a:off x="2571750" y="2926985"/>
            <a:ext cx="4191000" cy="1125903"/>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أمرين مهمين</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Rectangle 9"/>
          <p:cNvSpPr txBox="1">
            <a:spLocks noChangeArrowheads="1"/>
          </p:cNvSpPr>
          <p:nvPr/>
        </p:nvSpPr>
        <p:spPr bwMode="auto">
          <a:xfrm>
            <a:off x="7072330" y="914400"/>
            <a:ext cx="214787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هل حسبوا سنة تولي الحكم ؟</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8" name="Rectangle 3"/>
          <p:cNvSpPr>
            <a:spLocks noChangeArrowheads="1"/>
          </p:cNvSpPr>
          <p:nvPr/>
        </p:nvSpPr>
        <p:spPr bwMode="auto">
          <a:xfrm>
            <a:off x="0" y="0"/>
            <a:ext cx="2357422"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 هو النظام الذي استخدموه لتحديد حكم الملك ؟</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 Box 10"/>
          <p:cNvSpPr txBox="1">
            <a:spLocks noChangeArrowheads="1"/>
          </p:cNvSpPr>
          <p:nvPr/>
        </p:nvSpPr>
        <p:spPr bwMode="auto">
          <a:xfrm>
            <a:off x="8298269" y="73025"/>
            <a:ext cx="704039" cy="461665"/>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221</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1530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    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4000" b="1" dirty="0">
                <a:solidFill>
                  <a:srgbClr val="FFFFFF"/>
                </a:solidFill>
                <a:latin typeface="Arial" panose="020B0604020202020204" pitchFamily="34" charset="0"/>
                <a:cs typeface="Arial" panose="020B0604020202020204" pitchFamily="34" charset="0"/>
              </a:rPr>
              <a:t>أ</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3"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2824" name="Group 8"/>
          <p:cNvGrpSpPr>
            <a:grpSpLocks/>
          </p:cNvGrpSpPr>
          <p:nvPr/>
        </p:nvGrpSpPr>
        <p:grpSpPr bwMode="auto">
          <a:xfrm>
            <a:off x="1412875" y="946156"/>
            <a:ext cx="3860800" cy="3332163"/>
            <a:chOff x="979" y="675"/>
            <a:chExt cx="2675" cy="2379"/>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6"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7"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1928794" y="3692526"/>
            <a:ext cx="2395556"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1757363" y="1004889"/>
            <a:ext cx="2355850" cy="572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429256" y="3684589"/>
            <a:ext cx="2214577"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2829" name="Text Box 17"/>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31" name="Text Box 19"/>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16</a:t>
            </a:r>
          </a:p>
        </p:txBody>
      </p:sp>
      <p:sp>
        <p:nvSpPr>
          <p:cNvPr id="162832" name="Text Box 20"/>
          <p:cNvSpPr txBox="1">
            <a:spLocks noChangeArrowheads="1"/>
          </p:cNvSpPr>
          <p:nvPr/>
        </p:nvSpPr>
        <p:spPr bwMode="auto">
          <a:xfrm>
            <a:off x="8706433"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تأطير الأناجيل</a:t>
            </a:r>
            <a:endParaRPr lang="en-US" dirty="0">
              <a:latin typeface="Arial" panose="020B0604020202020204" pitchFamily="34" charset="0"/>
              <a:cs typeface="Arial" panose="020B0604020202020204" pitchFamily="34" charset="0"/>
            </a:endParaRPr>
          </a:p>
        </p:txBody>
      </p:sp>
      <p:sp>
        <p:nvSpPr>
          <p:cNvPr id="25" name="TextBox 24"/>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486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8"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9"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70"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71"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4872" name="Group 8"/>
          <p:cNvGrpSpPr>
            <a:grpSpLocks/>
          </p:cNvGrpSpPr>
          <p:nvPr/>
        </p:nvGrpSpPr>
        <p:grpSpPr bwMode="auto">
          <a:xfrm>
            <a:off x="1412875" y="946156"/>
            <a:ext cx="3860800" cy="3332163"/>
            <a:chOff x="979" y="675"/>
            <a:chExt cx="2675" cy="2379"/>
          </a:xfrm>
        </p:grpSpPr>
        <p:sp>
          <p:nvSpPr>
            <p:cNvPr id="164908"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09"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10"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11"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4873"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4"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5"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6" name="Rectangle 16"/>
          <p:cNvSpPr>
            <a:spLocks noChangeArrowheads="1"/>
          </p:cNvSpPr>
          <p:nvPr/>
        </p:nvSpPr>
        <p:spPr bwMode="auto">
          <a:xfrm>
            <a:off x="5756278" y="3684589"/>
            <a:ext cx="186372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642485" y="1560513"/>
            <a:ext cx="2283404" cy="1181100"/>
            <a:chOff x="1138" y="1114"/>
            <a:chExt cx="1582" cy="843"/>
          </a:xfrm>
        </p:grpSpPr>
        <p:grpSp>
          <p:nvGrpSpPr>
            <p:cNvPr id="164903" name="Group 18"/>
            <p:cNvGrpSpPr>
              <a:grpSpLocks/>
            </p:cNvGrpSpPr>
            <p:nvPr/>
          </p:nvGrpSpPr>
          <p:grpSpPr bwMode="auto">
            <a:xfrm>
              <a:off x="1145" y="1530"/>
              <a:ext cx="617" cy="427"/>
              <a:chOff x="1145" y="1530"/>
              <a:chExt cx="617" cy="427"/>
            </a:xfrm>
          </p:grpSpPr>
          <p:sp>
            <p:nvSpPr>
              <p:cNvPr id="164906" name="Rectangle 20"/>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907" name="Rectangle 21"/>
              <p:cNvSpPr>
                <a:spLocks noChangeArrowheads="1"/>
              </p:cNvSpPr>
              <p:nvPr/>
            </p:nvSpPr>
            <p:spPr bwMode="auto">
              <a:xfrm>
                <a:off x="1145" y="1834"/>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904" name="Rectangle 22"/>
            <p:cNvSpPr>
              <a:spLocks noChangeArrowheads="1"/>
            </p:cNvSpPr>
            <p:nvPr/>
          </p:nvSpPr>
          <p:spPr bwMode="auto">
            <a:xfrm>
              <a:off x="1138" y="1114"/>
              <a:ext cx="1582"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70481" y="1570044"/>
            <a:ext cx="2595563" cy="1182687"/>
            <a:chOff x="3513" y="1121"/>
            <a:chExt cx="1799" cy="844"/>
          </a:xfrm>
        </p:grpSpPr>
        <p:grpSp>
          <p:nvGrpSpPr>
            <p:cNvPr id="164898" name="Group 24"/>
            <p:cNvGrpSpPr>
              <a:grpSpLocks/>
            </p:cNvGrpSpPr>
            <p:nvPr/>
          </p:nvGrpSpPr>
          <p:grpSpPr bwMode="auto">
            <a:xfrm>
              <a:off x="3513" y="1538"/>
              <a:ext cx="617" cy="427"/>
              <a:chOff x="3513" y="1538"/>
              <a:chExt cx="617" cy="427"/>
            </a:xfrm>
          </p:grpSpPr>
          <p:sp>
            <p:nvSpPr>
              <p:cNvPr id="164901" name="Rectangle 26"/>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902" name="Rectangle 27"/>
              <p:cNvSpPr>
                <a:spLocks noChangeArrowheads="1"/>
              </p:cNvSpPr>
              <p:nvPr/>
            </p:nvSpPr>
            <p:spPr bwMode="auto">
              <a:xfrm>
                <a:off x="3513" y="1842"/>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99" name="Rectangle 28"/>
            <p:cNvSpPr>
              <a:spLocks noChangeArrowheads="1"/>
            </p:cNvSpPr>
            <p:nvPr/>
          </p:nvSpPr>
          <p:spPr bwMode="auto">
            <a:xfrm>
              <a:off x="3613" y="1121"/>
              <a:ext cx="1699"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357155" y="4237044"/>
            <a:ext cx="2871948" cy="1182687"/>
            <a:chOff x="941" y="3025"/>
            <a:chExt cx="1989" cy="844"/>
          </a:xfrm>
        </p:grpSpPr>
        <p:grpSp>
          <p:nvGrpSpPr>
            <p:cNvPr id="164893" name="Group 30"/>
            <p:cNvGrpSpPr>
              <a:grpSpLocks/>
            </p:cNvGrpSpPr>
            <p:nvPr/>
          </p:nvGrpSpPr>
          <p:grpSpPr bwMode="auto">
            <a:xfrm>
              <a:off x="1161" y="3442"/>
              <a:ext cx="617" cy="427"/>
              <a:chOff x="1161" y="3442"/>
              <a:chExt cx="617" cy="427"/>
            </a:xfrm>
          </p:grpSpPr>
          <p:sp>
            <p:nvSpPr>
              <p:cNvPr id="164896" name="Rectangle 32"/>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97" name="Rectangle 33"/>
              <p:cNvSpPr>
                <a:spLocks noChangeArrowheads="1"/>
              </p:cNvSpPr>
              <p:nvPr/>
            </p:nvSpPr>
            <p:spPr bwMode="auto">
              <a:xfrm>
                <a:off x="1161"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94" name="Rectangle 34"/>
            <p:cNvSpPr>
              <a:spLocks noChangeArrowheads="1"/>
            </p:cNvSpPr>
            <p:nvPr/>
          </p:nvSpPr>
          <p:spPr bwMode="auto">
            <a:xfrm>
              <a:off x="941" y="3025"/>
              <a:ext cx="1989"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8225" y="4241803"/>
            <a:ext cx="3187700" cy="1177925"/>
            <a:chOff x="3359" y="3028"/>
            <a:chExt cx="2209" cy="841"/>
          </a:xfrm>
        </p:grpSpPr>
        <p:grpSp>
          <p:nvGrpSpPr>
            <p:cNvPr id="164888" name="Group 36"/>
            <p:cNvGrpSpPr>
              <a:grpSpLocks/>
            </p:cNvGrpSpPr>
            <p:nvPr/>
          </p:nvGrpSpPr>
          <p:grpSpPr bwMode="auto">
            <a:xfrm>
              <a:off x="3359" y="3442"/>
              <a:ext cx="710" cy="427"/>
              <a:chOff x="3473" y="3442"/>
              <a:chExt cx="617" cy="427"/>
            </a:xfrm>
          </p:grpSpPr>
          <p:sp>
            <p:nvSpPr>
              <p:cNvPr id="164891" name="Rectangle 38"/>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92" name="Rectangle 39"/>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89" name="Rectangle 40"/>
            <p:cNvSpPr>
              <a:spLocks noChangeArrowheads="1"/>
            </p:cNvSpPr>
            <p:nvPr/>
          </p:nvSpPr>
          <p:spPr bwMode="auto">
            <a:xfrm>
              <a:off x="3792" y="3028"/>
              <a:ext cx="177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sp>
        <p:nvSpPr>
          <p:cNvPr id="164881" name="Text Box 41"/>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4882" name="Text Box 42"/>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83" name="Text Box 43"/>
          <p:cNvSpPr txBox="1">
            <a:spLocks noChangeArrowheads="1"/>
          </p:cNvSpPr>
          <p:nvPr/>
        </p:nvSpPr>
        <p:spPr bwMode="auto">
          <a:xfrm>
            <a:off x="8651875" y="6124581"/>
            <a:ext cx="1666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84" name="Text Box 44"/>
          <p:cNvSpPr txBox="1">
            <a:spLocks noChangeArrowheads="1"/>
          </p:cNvSpPr>
          <p:nvPr/>
        </p:nvSpPr>
        <p:spPr bwMode="auto">
          <a:xfrm>
            <a:off x="8361808"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17</a:t>
            </a:r>
          </a:p>
        </p:txBody>
      </p:sp>
      <p:sp>
        <p:nvSpPr>
          <p:cNvPr id="164885" name="Text Box 45"/>
          <p:cNvSpPr txBox="1">
            <a:spLocks noChangeArrowheads="1"/>
          </p:cNvSpPr>
          <p:nvPr/>
        </p:nvSpPr>
        <p:spPr bwMode="auto">
          <a:xfrm>
            <a:off x="8698495"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جمهور الأناجيل</a:t>
            </a:r>
            <a:endParaRPr lang="en-US" dirty="0">
              <a:latin typeface="Arial" panose="020B0604020202020204" pitchFamily="34" charset="0"/>
              <a:cs typeface="Arial" panose="020B0604020202020204" pitchFamily="34" charset="0"/>
            </a:endParaRPr>
          </a:p>
        </p:txBody>
      </p:sp>
      <p:sp>
        <p:nvSpPr>
          <p:cNvPr id="50" name="TextBox 49"/>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AutoShape 1"/>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691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6" name="Rectangle 4"/>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7" name="AutoShape 5"/>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8" name="AutoShape 6"/>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20" name="Group 8"/>
          <p:cNvGrpSpPr>
            <a:grpSpLocks/>
          </p:cNvGrpSpPr>
          <p:nvPr/>
        </p:nvGrpSpPr>
        <p:grpSpPr bwMode="auto">
          <a:xfrm>
            <a:off x="1412875" y="946156"/>
            <a:ext cx="3860800" cy="3332163"/>
            <a:chOff x="979" y="675"/>
            <a:chExt cx="2675" cy="2379"/>
          </a:xfrm>
        </p:grpSpPr>
        <p:sp>
          <p:nvSpPr>
            <p:cNvPr id="16697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4</a:t>
              </a:r>
            </a:p>
          </p:txBody>
        </p:sp>
        <p:sp>
          <p:nvSpPr>
            <p:cNvPr id="16697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21"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2"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3"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4" name="Rectangle 16"/>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Arial" panose="020B0604020202020204" pitchFamily="34" charset="0"/>
                <a:ea typeface="MS Gothic" charset="0"/>
                <a:cs typeface="Arial" panose="020B0604020202020204" pitchFamily="34" charset="0"/>
              </a:rPr>
              <a:t>JOHN</a:t>
            </a:r>
          </a:p>
        </p:txBody>
      </p:sp>
      <p:sp>
        <p:nvSpPr>
          <p:cNvPr id="166925" name="Rectangle 17"/>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اليهود</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6" name="Rectangle 18"/>
          <p:cNvSpPr>
            <a:spLocks noChangeArrowheads="1"/>
          </p:cNvSpPr>
          <p:nvPr/>
        </p:nvSpPr>
        <p:spPr bwMode="auto">
          <a:xfrm>
            <a:off x="5500694" y="1570038"/>
            <a:ext cx="2165345"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7" name="Rectangle 19"/>
          <p:cNvSpPr>
            <a:spLocks noChangeArrowheads="1"/>
          </p:cNvSpPr>
          <p:nvPr/>
        </p:nvSpPr>
        <p:spPr bwMode="auto">
          <a:xfrm>
            <a:off x="1928795" y="4237038"/>
            <a:ext cx="230031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8" name="Rectangle 20"/>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CECECE"/>
                </a:solidFill>
                <a:effectLst/>
                <a:uLnTx/>
                <a:uFillTx/>
                <a:latin typeface="Arial" panose="020B0604020202020204" pitchFamily="34" charset="0"/>
                <a:ea typeface="MS Gothic" charset="0"/>
                <a:cs typeface="Arial" panose="020B0604020202020204" pitchFamily="34" charset="0"/>
              </a:rPr>
              <a:t>CHURCH</a:t>
            </a:r>
          </a:p>
        </p:txBody>
      </p:sp>
      <p:sp>
        <p:nvSpPr>
          <p:cNvPr id="16693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32" name="Rectangle 24"/>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72" name="Rectangle 27"/>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70" name="Rectangle 30"/>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6" name="Rectangle 32"/>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8" name="Rectangle 35"/>
          <p:cNvSpPr>
            <a:spLocks noChangeArrowheads="1"/>
          </p:cNvSpPr>
          <p:nvPr/>
        </p:nvSpPr>
        <p:spPr bwMode="auto">
          <a:xfrm>
            <a:off x="2000232" y="4735514"/>
            <a:ext cx="220664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الله/الإنسان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39" name="Rectangle 37"/>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40" name="Group 38"/>
          <p:cNvGrpSpPr>
            <a:grpSpLocks/>
          </p:cNvGrpSpPr>
          <p:nvPr/>
        </p:nvGrpSpPr>
        <p:grpSpPr bwMode="auto">
          <a:xfrm>
            <a:off x="5011738" y="4325944"/>
            <a:ext cx="890587" cy="1093787"/>
            <a:chOff x="3473" y="3088"/>
            <a:chExt cx="617" cy="781"/>
          </a:xfrm>
        </p:grpSpPr>
        <p:sp>
          <p:nvSpPr>
            <p:cNvPr id="166964" name="Rectangle 39"/>
            <p:cNvSpPr>
              <a:spLocks noChangeArrowheads="1"/>
            </p:cNvSpPr>
            <p:nvPr/>
          </p:nvSpPr>
          <p:spPr bwMode="auto">
            <a:xfrm>
              <a:off x="3473" y="3088"/>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65"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6"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41" name="AutoShape 42"/>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42" name="Group 43"/>
          <p:cNvGrpSpPr>
            <a:grpSpLocks/>
          </p:cNvGrpSpPr>
          <p:nvPr/>
        </p:nvGrpSpPr>
        <p:grpSpPr bwMode="auto">
          <a:xfrm>
            <a:off x="1412875" y="946156"/>
            <a:ext cx="3860800" cy="3332163"/>
            <a:chOff x="979" y="675"/>
            <a:chExt cx="2675" cy="2379"/>
          </a:xfrm>
        </p:grpSpPr>
        <p:sp>
          <p:nvSpPr>
            <p:cNvPr id="166960"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1"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2"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3"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43" name="Rectangle 48"/>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166944" name="Group 65"/>
          <p:cNvGrpSpPr>
            <a:grpSpLocks/>
          </p:cNvGrpSpPr>
          <p:nvPr/>
        </p:nvGrpSpPr>
        <p:grpSpPr bwMode="auto">
          <a:xfrm>
            <a:off x="5008563" y="4241803"/>
            <a:ext cx="3403600" cy="1177925"/>
            <a:chOff x="3471" y="3028"/>
            <a:chExt cx="2358" cy="841"/>
          </a:xfrm>
        </p:grpSpPr>
        <p:grpSp>
          <p:nvGrpSpPr>
            <p:cNvPr id="166955" name="Group 50"/>
            <p:cNvGrpSpPr>
              <a:grpSpLocks/>
            </p:cNvGrpSpPr>
            <p:nvPr/>
          </p:nvGrpSpPr>
          <p:grpSpPr bwMode="auto">
            <a:xfrm>
              <a:off x="3471" y="3442"/>
              <a:ext cx="881" cy="427"/>
              <a:chOff x="3473" y="3442"/>
              <a:chExt cx="617" cy="427"/>
            </a:xfrm>
          </p:grpSpPr>
          <p:sp>
            <p:nvSpPr>
              <p:cNvPr id="166958"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59"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56"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grpSp>
      <p:sp>
        <p:nvSpPr>
          <p:cNvPr id="166954" name="Rectangle 57"/>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46" name="Text Box 58"/>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6947" name="Text Box 59"/>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8" name="Text Box 60"/>
          <p:cNvSpPr txBox="1">
            <a:spLocks noChangeArrowheads="1"/>
          </p:cNvSpPr>
          <p:nvPr/>
        </p:nvSpPr>
        <p:spPr bwMode="auto">
          <a:xfrm>
            <a:off x="8789994"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9" name="Text Box 61"/>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18</a:t>
            </a:r>
          </a:p>
        </p:txBody>
      </p:sp>
      <p:sp>
        <p:nvSpPr>
          <p:cNvPr id="166950" name="Text Box 62"/>
          <p:cNvSpPr txBox="1">
            <a:spLocks noChangeArrowheads="1"/>
          </p:cNvSpPr>
          <p:nvPr/>
        </p:nvSpPr>
        <p:spPr bwMode="auto">
          <a:xfrm>
            <a:off x="8695321"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6695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يصور يسوع كأنه</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AutoShape 1"/>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691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6" name="Rectangle 4"/>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7" name="AutoShape 5"/>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8" name="AutoShape 6"/>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412875" y="946156"/>
            <a:ext cx="3860800" cy="3332163"/>
            <a:chOff x="979" y="675"/>
            <a:chExt cx="2675" cy="2379"/>
          </a:xfrm>
        </p:grpSpPr>
        <p:sp>
          <p:nvSpPr>
            <p:cNvPr id="16697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4</a:t>
              </a:r>
            </a:p>
          </p:txBody>
        </p:sp>
        <p:sp>
          <p:nvSpPr>
            <p:cNvPr id="16697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21"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2"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3"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4" name="Rectangle 16"/>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Arial" panose="020B0604020202020204" pitchFamily="34" charset="0"/>
                <a:ea typeface="MS Gothic" charset="0"/>
                <a:cs typeface="Arial" panose="020B0604020202020204" pitchFamily="34" charset="0"/>
              </a:rPr>
              <a:t>JOHN</a:t>
            </a:r>
          </a:p>
        </p:txBody>
      </p:sp>
      <p:sp>
        <p:nvSpPr>
          <p:cNvPr id="166925" name="Rectangle 17"/>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اليهود</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6" name="Rectangle 18"/>
          <p:cNvSpPr>
            <a:spLocks noChangeArrowheads="1"/>
          </p:cNvSpPr>
          <p:nvPr/>
        </p:nvSpPr>
        <p:spPr bwMode="auto">
          <a:xfrm>
            <a:off x="5500694" y="1570038"/>
            <a:ext cx="2165345"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7" name="Rectangle 19"/>
          <p:cNvSpPr>
            <a:spLocks noChangeArrowheads="1"/>
          </p:cNvSpPr>
          <p:nvPr/>
        </p:nvSpPr>
        <p:spPr bwMode="auto">
          <a:xfrm>
            <a:off x="1928795" y="4237038"/>
            <a:ext cx="230031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8" name="Rectangle 20"/>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CECECE"/>
                </a:solidFill>
                <a:effectLst/>
                <a:uLnTx/>
                <a:uFillTx/>
                <a:latin typeface="Arial" panose="020B0604020202020204" pitchFamily="34" charset="0"/>
                <a:ea typeface="MS Gothic" charset="0"/>
                <a:cs typeface="Arial" panose="020B0604020202020204" pitchFamily="34" charset="0"/>
              </a:rPr>
              <a:t>CHURCH</a:t>
            </a:r>
          </a:p>
        </p:txBody>
      </p:sp>
      <p:sp>
        <p:nvSpPr>
          <p:cNvPr id="16693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32" name="Rectangle 24"/>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72" name="Rectangle 27"/>
          <p:cNvSpPr>
            <a:spLocks noChangeArrowheads="1"/>
          </p:cNvSpPr>
          <p:nvPr/>
        </p:nvSpPr>
        <p:spPr bwMode="auto">
          <a:xfrm>
            <a:off x="2424647" y="2070104"/>
            <a:ext cx="1766354"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كملك</a:t>
            </a:r>
          </a:p>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70" name="Rectangle 30"/>
          <p:cNvSpPr>
            <a:spLocks noChangeArrowheads="1"/>
          </p:cNvSpPr>
          <p:nvPr/>
        </p:nvSpPr>
        <p:spPr bwMode="auto">
          <a:xfrm>
            <a:off x="5882714" y="2065341"/>
            <a:ext cx="1765861"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كخادم</a:t>
            </a:r>
          </a:p>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فعله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6" name="Rectangle 32"/>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8" name="Rectangle 35"/>
          <p:cNvSpPr>
            <a:spLocks noChangeArrowheads="1"/>
          </p:cNvSpPr>
          <p:nvPr/>
        </p:nvSpPr>
        <p:spPr bwMode="auto">
          <a:xfrm>
            <a:off x="2000232" y="4735514"/>
            <a:ext cx="2206643"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الله/الإنسان</a:t>
            </a:r>
          </a:p>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39" name="Rectangle 37"/>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3" name="Group 38"/>
          <p:cNvGrpSpPr>
            <a:grpSpLocks/>
          </p:cNvGrpSpPr>
          <p:nvPr/>
        </p:nvGrpSpPr>
        <p:grpSpPr bwMode="auto">
          <a:xfrm>
            <a:off x="5011738" y="4325944"/>
            <a:ext cx="890587" cy="1093787"/>
            <a:chOff x="3473" y="3088"/>
            <a:chExt cx="617" cy="781"/>
          </a:xfrm>
        </p:grpSpPr>
        <p:sp>
          <p:nvSpPr>
            <p:cNvPr id="166964" name="Rectangle 39"/>
            <p:cNvSpPr>
              <a:spLocks noChangeArrowheads="1"/>
            </p:cNvSpPr>
            <p:nvPr/>
          </p:nvSpPr>
          <p:spPr bwMode="auto">
            <a:xfrm>
              <a:off x="3473" y="3088"/>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65"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6"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41" name="AutoShape 42"/>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4" name="Group 43"/>
          <p:cNvGrpSpPr>
            <a:grpSpLocks/>
          </p:cNvGrpSpPr>
          <p:nvPr/>
        </p:nvGrpSpPr>
        <p:grpSpPr bwMode="auto">
          <a:xfrm>
            <a:off x="1412875" y="946156"/>
            <a:ext cx="3860800" cy="3332163"/>
            <a:chOff x="979" y="675"/>
            <a:chExt cx="2675" cy="2379"/>
          </a:xfrm>
        </p:grpSpPr>
        <p:sp>
          <p:nvSpPr>
            <p:cNvPr id="166960"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1"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2"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3"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43" name="Rectangle 48"/>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5" name="Group 65"/>
          <p:cNvGrpSpPr>
            <a:grpSpLocks/>
          </p:cNvGrpSpPr>
          <p:nvPr/>
        </p:nvGrpSpPr>
        <p:grpSpPr bwMode="auto">
          <a:xfrm>
            <a:off x="5008563" y="4241803"/>
            <a:ext cx="3403600" cy="1177925"/>
            <a:chOff x="3471" y="3028"/>
            <a:chExt cx="2358" cy="841"/>
          </a:xfrm>
        </p:grpSpPr>
        <p:grpSp>
          <p:nvGrpSpPr>
            <p:cNvPr id="6" name="Group 50"/>
            <p:cNvGrpSpPr>
              <a:grpSpLocks/>
            </p:cNvGrpSpPr>
            <p:nvPr/>
          </p:nvGrpSpPr>
          <p:grpSpPr bwMode="auto">
            <a:xfrm>
              <a:off x="3471" y="3442"/>
              <a:ext cx="881" cy="427"/>
              <a:chOff x="3473" y="3442"/>
              <a:chExt cx="617" cy="427"/>
            </a:xfrm>
          </p:grpSpPr>
          <p:sp>
            <p:nvSpPr>
              <p:cNvPr id="166958"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59"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56"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grpSp>
      <p:sp>
        <p:nvSpPr>
          <p:cNvPr id="166954" name="Rectangle 57"/>
          <p:cNvSpPr>
            <a:spLocks noChangeArrowheads="1"/>
          </p:cNvSpPr>
          <p:nvPr/>
        </p:nvSpPr>
        <p:spPr bwMode="auto">
          <a:xfrm>
            <a:off x="5572132" y="4729163"/>
            <a:ext cx="2143140"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a:t>
            </a:r>
          </a:p>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46" name="Text Box 58"/>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6947" name="Text Box 59"/>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8" name="Text Box 60"/>
          <p:cNvSpPr txBox="1">
            <a:spLocks noChangeArrowheads="1"/>
          </p:cNvSpPr>
          <p:nvPr/>
        </p:nvSpPr>
        <p:spPr bwMode="auto">
          <a:xfrm>
            <a:off x="8789994"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9" name="Text Box 61"/>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18</a:t>
            </a:r>
          </a:p>
        </p:txBody>
      </p:sp>
      <p:sp>
        <p:nvSpPr>
          <p:cNvPr id="166950" name="Text Box 62"/>
          <p:cNvSpPr txBox="1">
            <a:spLocks noChangeArrowheads="1"/>
          </p:cNvSpPr>
          <p:nvPr/>
        </p:nvSpPr>
        <p:spPr bwMode="auto">
          <a:xfrm>
            <a:off x="8695321"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6695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يصور يسوع كأنه</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_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7319</TotalTime>
  <Words>5824</Words>
  <Application>Microsoft Macintosh PowerPoint</Application>
  <PresentationFormat>On-screen Show (4:3)</PresentationFormat>
  <Paragraphs>1457</Paragraphs>
  <Slides>56</Slides>
  <Notes>45</Notes>
  <HiddenSlides>0</HiddenSlides>
  <MMClips>0</MMClips>
  <ScaleCrop>false</ScaleCrop>
  <HeadingPairs>
    <vt:vector size="6" baseType="variant">
      <vt:variant>
        <vt:lpstr>Fonts Used</vt:lpstr>
      </vt:variant>
      <vt:variant>
        <vt:i4>11</vt:i4>
      </vt:variant>
      <vt:variant>
        <vt:lpstr>Theme</vt:lpstr>
      </vt:variant>
      <vt:variant>
        <vt:i4>32</vt:i4>
      </vt:variant>
      <vt:variant>
        <vt:lpstr>Slide Titles</vt:lpstr>
      </vt:variant>
      <vt:variant>
        <vt:i4>56</vt:i4>
      </vt:variant>
    </vt:vector>
  </HeadingPairs>
  <TitlesOfParts>
    <vt:vector size="99" baseType="lpstr">
      <vt:lpstr>MS Gothic</vt:lpstr>
      <vt:lpstr>ＭＳ Ｐゴシック</vt:lpstr>
      <vt:lpstr>Times</vt:lpstr>
      <vt:lpstr>Arial</vt:lpstr>
      <vt:lpstr>Arial Narrow</vt:lpstr>
      <vt:lpstr>Calibri</vt:lpstr>
      <vt:lpstr>Comic Sans MS</vt:lpstr>
      <vt:lpstr>Helvetica</vt:lpstr>
      <vt:lpstr>Tahoma</vt:lpstr>
      <vt:lpstr>Times New Roman</vt:lpstr>
      <vt:lpstr>Wingdings</vt:lpstr>
      <vt:lpstr>Fireball</vt:lpstr>
      <vt:lpstr>1_Default Design</vt:lpstr>
      <vt:lpstr>4_Fireball</vt:lpstr>
      <vt:lpstr>3_Orbit</vt:lpstr>
      <vt:lpstr>4_Blank Presentation</vt:lpstr>
      <vt:lpstr>5_Blank Presentation</vt:lpstr>
      <vt:lpstr>4_Orbit</vt:lpstr>
      <vt:lpstr>5_Orbit</vt:lpstr>
      <vt:lpstr>6_Fireball</vt:lpstr>
      <vt:lpstr>2_Blank Presentation</vt:lpstr>
      <vt:lpstr>3_Soaring</vt:lpstr>
      <vt:lpstr>3_Default Design</vt:lpstr>
      <vt:lpstr>4_Default Design</vt:lpstr>
      <vt:lpstr>4_Soaring</vt:lpstr>
      <vt:lpstr>Ribbons</vt:lpstr>
      <vt:lpstr>7_Fireball</vt:lpstr>
      <vt:lpstr>2_Fireball</vt:lpstr>
      <vt:lpstr>3_Fireball</vt:lpstr>
      <vt:lpstr>1_Blank Presentation</vt:lpstr>
      <vt:lpstr>1_Portfolio</vt:lpstr>
      <vt:lpstr>1_Blends</vt:lpstr>
      <vt:lpstr>Default Design</vt:lpstr>
      <vt:lpstr>1_Blue Diagonal</vt:lpstr>
      <vt:lpstr>6_Orbit</vt:lpstr>
      <vt:lpstr>3_Balance</vt:lpstr>
      <vt:lpstr>5_Default Design</vt:lpstr>
      <vt:lpstr>15_Default Design</vt:lpstr>
      <vt:lpstr>8_Fireball</vt:lpstr>
      <vt:lpstr>1_Fireball</vt:lpstr>
      <vt:lpstr>2_Default Design</vt:lpstr>
      <vt:lpstr>1_Slit</vt:lpstr>
      <vt:lpstr>2_Mountain</vt:lpstr>
      <vt:lpstr>التسلسل الزمني     للعهد الجديد</vt:lpstr>
      <vt:lpstr>الأناجيل</vt:lpstr>
      <vt:lpstr>الأناجيل  الإزائية</vt:lpstr>
      <vt:lpstr>التشابهات الإزائية</vt:lpstr>
      <vt:lpstr>الكلمة غريبة الصوت</vt:lpstr>
      <vt:lpstr>تأطير الأناجيل</vt:lpstr>
      <vt:lpstr>جمهور الأناجيل</vt:lpstr>
      <vt:lpstr>يصور يسوع كأنه</vt:lpstr>
      <vt:lpstr>يصور يسوع كأنه</vt:lpstr>
      <vt:lpstr>الإزائية (النظر معاً)</vt:lpstr>
      <vt:lpstr>التداخل بين الأناجيل</vt:lpstr>
      <vt:lpstr>مشكلة الإزائية</vt:lpstr>
      <vt:lpstr>مخطط أولوية ماركان</vt:lpstr>
      <vt:lpstr>تأريخ الأناجيل الإزائية</vt:lpstr>
      <vt:lpstr>حلول المشكلة الإزائية</vt:lpstr>
      <vt:lpstr>حلول المشكلة الإزائية</vt:lpstr>
      <vt:lpstr>فرضية المصدرين</vt:lpstr>
      <vt:lpstr>فرضية المصادر الأربعة</vt:lpstr>
      <vt:lpstr>متى أعتقد أنها كتبت</vt:lpstr>
      <vt:lpstr>اقتراحات تأريخ إنجيل يوحنا</vt:lpstr>
      <vt:lpstr>صمد الهيكل حتى 70 م</vt:lpstr>
      <vt:lpstr>قلعة أنطونيا</vt:lpstr>
      <vt:lpstr>مهاجمة الهيكل</vt:lpstr>
      <vt:lpstr>بركة إسرائيل</vt:lpstr>
      <vt:lpstr>بركة بيت حسدا</vt:lpstr>
      <vt:lpstr>بركة بيت حسدا</vt:lpstr>
      <vt:lpstr>حطام بركة بيت حسدا</vt:lpstr>
      <vt:lpstr>مقارنة الأناجيل الأربعة</vt:lpstr>
      <vt:lpstr>مقارنة الأناجيل الأربعة</vt:lpstr>
      <vt:lpstr>مقارنة الأناجيل الأربعة</vt:lpstr>
      <vt:lpstr>How Well Do You Know the Life of Christ?</vt:lpstr>
      <vt:lpstr>AN ALPHABETIZED LIFE OF JESUS </vt:lpstr>
      <vt:lpstr>الفترات العظيمة في حياة المسيح</vt:lpstr>
      <vt:lpstr>ومع ذلك يجب علينا أيضًا النظر في هذا العمل النهائي</vt:lpstr>
      <vt:lpstr>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أمثال         المسيح</vt:lpstr>
      <vt:lpstr>معجزات   يسوع</vt:lpstr>
      <vt:lpstr>أسبوع الآلام</vt:lpstr>
      <vt:lpstr>محاكمات اليهود ليسوع</vt:lpstr>
      <vt:lpstr>محاكمات الرومان ليسوع</vt:lpstr>
      <vt:lpstr>  نظرة عامة على العهد الجديد  (الكلمات المفتاحية للرسائل البولسية)</vt:lpstr>
      <vt:lpstr>نظرة عامة على العهد الجديد (رسائل بولس)</vt:lpstr>
      <vt:lpstr>نظرة عامة على العهد الجديد</vt:lpstr>
      <vt:lpstr>الكلمات المفتاحية لأسفار العهد الجديد</vt:lpstr>
      <vt:lpstr>الكلمات المفتاحية لأسفار العهد الجديد</vt:lpstr>
      <vt:lpstr>الكلمات المفتاحية لأسفار العهد الجديد</vt:lpstr>
      <vt:lpstr>التقويمات اليهودية</vt:lpstr>
      <vt:lpstr>التقويم العبري</vt:lpstr>
      <vt:lpstr>Hebrew Calendars</vt:lpstr>
      <vt:lpstr>    مسح العهد الجديدat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107</cp:revision>
  <cp:lastPrinted>2010-04-30T03:58:13Z</cp:lastPrinted>
  <dcterms:created xsi:type="dcterms:W3CDTF">2002-12-24T14:19:06Z</dcterms:created>
  <dcterms:modified xsi:type="dcterms:W3CDTF">2024-01-02T15:40:57Z</dcterms:modified>
</cp:coreProperties>
</file>